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57" r:id="rId2"/>
    <p:sldId id="265" r:id="rId3"/>
    <p:sldId id="339" r:id="rId4"/>
    <p:sldId id="321" r:id="rId5"/>
    <p:sldId id="322" r:id="rId6"/>
    <p:sldId id="266" r:id="rId7"/>
    <p:sldId id="270" r:id="rId8"/>
    <p:sldId id="273" r:id="rId9"/>
    <p:sldId id="285" r:id="rId10"/>
    <p:sldId id="286" r:id="rId11"/>
    <p:sldId id="287" r:id="rId12"/>
    <p:sldId id="324" r:id="rId13"/>
    <p:sldId id="326" r:id="rId14"/>
    <p:sldId id="268" r:id="rId15"/>
    <p:sldId id="308" r:id="rId16"/>
    <p:sldId id="342" r:id="rId17"/>
    <p:sldId id="343" r:id="rId18"/>
    <p:sldId id="327" r:id="rId19"/>
    <p:sldId id="334" r:id="rId20"/>
    <p:sldId id="292" r:id="rId21"/>
    <p:sldId id="284" r:id="rId22"/>
    <p:sldId id="340" r:id="rId23"/>
    <p:sldId id="267" r:id="rId24"/>
    <p:sldId id="258" r:id="rId25"/>
    <p:sldId id="274" r:id="rId26"/>
    <p:sldId id="306" r:id="rId27"/>
    <p:sldId id="307" r:id="rId28"/>
    <p:sldId id="278" r:id="rId29"/>
    <p:sldId id="338" r:id="rId30"/>
    <p:sldId id="318" r:id="rId31"/>
    <p:sldId id="319" r:id="rId32"/>
    <p:sldId id="320" r:id="rId33"/>
    <p:sldId id="346" r:id="rId34"/>
    <p:sldId id="347" r:id="rId35"/>
    <p:sldId id="345" r:id="rId36"/>
    <p:sldId id="348" r:id="rId37"/>
    <p:sldId id="34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5757"/>
    <a:srgbClr val="0033CC"/>
    <a:srgbClr val="F6ECC6"/>
    <a:srgbClr val="FF0066"/>
    <a:srgbClr val="66FF33"/>
    <a:srgbClr val="006600"/>
    <a:srgbClr val="66FFFF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03" autoAdjust="0"/>
    <p:restoredTop sz="94660"/>
  </p:normalViewPr>
  <p:slideViewPr>
    <p:cSldViewPr>
      <p:cViewPr>
        <p:scale>
          <a:sx n="72" d="100"/>
          <a:sy n="72" d="100"/>
        </p:scale>
        <p:origin x="-107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5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126FF-3E22-43A6-9DDA-326A7BB87C0D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D5540-ABE8-43FC-B554-ACCA05C540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D5540-ABE8-43FC-B554-ACCA05C5409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D5540-ABE8-43FC-B554-ACCA05C5409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D5540-ABE8-43FC-B554-ACCA05C5409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D5540-ABE8-43FC-B554-ACCA05C5409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D5540-ABE8-43FC-B554-ACCA05C5409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E0BD-91A8-4280-A14D-B968534F8A4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E0BD-91A8-4280-A14D-B968534F8A4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A10C-3359-45A8-BE23-9881C98005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image" Target="../media/image20.png"/><Relationship Id="rId4" Type="http://schemas.openxmlformats.org/officeDocument/2006/relationships/slide" Target="slide24.xml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571612"/>
            <a:ext cx="7215238" cy="92869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1905"/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Чудесный мир химии.</a:t>
            </a:r>
            <a:endParaRPr lang="ru-RU" sz="7200" b="1" dirty="0">
              <a:ln w="1905"/>
              <a:solidFill>
                <a:srgbClr val="FF57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4143380"/>
            <a:ext cx="61436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Игра по химии </a:t>
            </a:r>
            <a:r>
              <a:rPr lang="en-US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8</a:t>
            </a:r>
            <a:r>
              <a:rPr lang="ru-RU" sz="2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класс</a:t>
            </a:r>
            <a:endParaRPr lang="ru-RU" sz="24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357166"/>
            <a:ext cx="61436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МОУ «СОШ с.Ивантеевка»</a:t>
            </a: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5510226"/>
            <a:ext cx="61436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Учитель химии Гриднева Ольга Петровна</a:t>
            </a:r>
            <a:endParaRPr lang="ru-RU" sz="200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AutoShape 2" descr="http://www.dollslife.ru/backup/imag/klyuch-dlya-litsenzii-nod32-2687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548680"/>
            <a:ext cx="7889530" cy="121444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Найди слова, обозначающие вещества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467544" y="1916832"/>
            <a:ext cx="7920880" cy="3672408"/>
            <a:chOff x="467544" y="836712"/>
            <a:chExt cx="7920880" cy="2875760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67544" y="1988840"/>
              <a:ext cx="7915324" cy="571504"/>
              <a:chOff x="500034" y="2500306"/>
              <a:chExt cx="7915324" cy="57150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500034" y="2500306"/>
                <a:ext cx="2628912" cy="57150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железо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143240" y="2500306"/>
                <a:ext cx="2628912" cy="57150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крахмал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5786446" y="2500306"/>
                <a:ext cx="2628912" cy="57150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медь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467544" y="836712"/>
              <a:ext cx="7920880" cy="571504"/>
              <a:chOff x="500034" y="2500306"/>
              <a:chExt cx="7920880" cy="571504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500034" y="2500306"/>
                <a:ext cx="2628912" cy="57150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гвоздь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3143240" y="2500306"/>
                <a:ext cx="2628912" cy="57150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графит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5756618" y="2500306"/>
                <a:ext cx="2664296" cy="57150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плуг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467544" y="2564904"/>
              <a:ext cx="7915324" cy="571504"/>
              <a:chOff x="500034" y="2500306"/>
              <a:chExt cx="7915324" cy="571504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500034" y="2500306"/>
                <a:ext cx="2628912" cy="57150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стакан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3143240" y="2500306"/>
                <a:ext cx="2628912" cy="57150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резина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5786446" y="2500306"/>
                <a:ext cx="2628912" cy="57150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алюминий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467544" y="3140968"/>
              <a:ext cx="7915324" cy="571504"/>
              <a:chOff x="500034" y="2500306"/>
              <a:chExt cx="7915324" cy="571504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500034" y="2500306"/>
                <a:ext cx="2628912" cy="57150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линейка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3143240" y="2500306"/>
                <a:ext cx="2628912" cy="57150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проволока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5786446" y="2500306"/>
                <a:ext cx="2628912" cy="57150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стекло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467544" y="1412776"/>
              <a:ext cx="7915324" cy="571504"/>
              <a:chOff x="500034" y="2500306"/>
              <a:chExt cx="7915324" cy="571504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500034" y="2500306"/>
                <a:ext cx="2628912" cy="57150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воронка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3143240" y="2500306"/>
                <a:ext cx="2628912" cy="57150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карандаш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5786446" y="2500306"/>
                <a:ext cx="2628912" cy="571504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latin typeface="Arial" pitchFamily="34" charset="0"/>
                    <a:cs typeface="Arial" pitchFamily="34" charset="0"/>
                  </a:rPr>
                  <a:t>кружка</a:t>
                </a:r>
                <a:endParaRPr lang="ru-RU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332656"/>
            <a:ext cx="7215238" cy="115212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Какое из слов, входящих в пару, обозначает тело, а какое вещество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714348" y="2071678"/>
            <a:ext cx="7744374" cy="3655878"/>
            <a:chOff x="683568" y="1700808"/>
            <a:chExt cx="7175150" cy="322725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644008" y="2492896"/>
              <a:ext cx="3214710" cy="649212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Золото-кольцо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Блок-схема: альтернативный процесс 6"/>
            <p:cNvSpPr/>
            <p:nvPr/>
          </p:nvSpPr>
          <p:spPr>
            <a:xfrm>
              <a:off x="4644008" y="3284984"/>
              <a:ext cx="3214710" cy="714380"/>
            </a:xfrm>
            <a:prstGeom prst="flowChartAlternateProcess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Моток проволоки-медь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83568" y="1700808"/>
              <a:ext cx="3214710" cy="655482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Банка-стекло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644008" y="1700808"/>
              <a:ext cx="3214710" cy="655482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Капрон-колготки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83568" y="2492896"/>
              <a:ext cx="3214710" cy="649212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Капля-вода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83568" y="3284984"/>
              <a:ext cx="3214710" cy="71438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Медь-колокол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712638" y="4142240"/>
              <a:ext cx="3214710" cy="785818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Рессора-сталь</a:t>
              </a:r>
              <a:endParaRPr lang="ru-RU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641728" y="4142240"/>
              <a:ext cx="3214710" cy="785818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latin typeface="Arial" pitchFamily="34" charset="0"/>
                  <a:cs typeface="Arial" pitchFamily="34" charset="0"/>
                </a:rPr>
                <a:t>Резина-автопокрышка</a:t>
              </a:r>
              <a:endParaRPr lang="ru-RU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52366"/>
            <a:ext cx="2173920" cy="322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214422"/>
            <a:ext cx="3135862" cy="235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785794"/>
            <a:ext cx="6429420" cy="7858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Какая из формул может</a:t>
            </a:r>
            <a:r>
              <a:rPr lang="en-US" sz="44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следовать дальше?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071942"/>
            <a:ext cx="909993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00562" y="4071942"/>
            <a:ext cx="909993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071942"/>
            <a:ext cx="909993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29454" y="4071942"/>
            <a:ext cx="909993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86116" y="5429264"/>
            <a:ext cx="9144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HCl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5429264"/>
            <a:ext cx="10080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NaBr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5429264"/>
            <a:ext cx="9144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5429264"/>
            <a:ext cx="15480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Ca(OH)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22482 -0.2879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09201 -0.2879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17327 -0.2807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4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6862"/>
            <a:ext cx="1816730" cy="269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493" y="1071546"/>
            <a:ext cx="3304507" cy="247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071942"/>
            <a:ext cx="909993" cy="1224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00562" y="4071942"/>
            <a:ext cx="909993" cy="1224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071942"/>
            <a:ext cx="909993" cy="1224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29454" y="4071942"/>
            <a:ext cx="909993" cy="1224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86116" y="5429264"/>
            <a:ext cx="10080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5429264"/>
            <a:ext cx="10080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HCl</a:t>
            </a:r>
            <a:endParaRPr lang="ru-RU" sz="20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00562" y="5429264"/>
            <a:ext cx="9144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5429264"/>
            <a:ext cx="972000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HBr</a:t>
            </a:r>
            <a:endParaRPr lang="ru-RU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214346" y="214290"/>
            <a:ext cx="7308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Какая из формул может</a:t>
            </a:r>
            <a:r>
              <a:rPr lang="en-US" sz="48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следовать дальше?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3.7037E-7 L 0.22135 -0.2879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0408 -0.2773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-0.17327 -0.2807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4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500034" y="3000372"/>
            <a:ext cx="484349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Выбери металлы!</a:t>
            </a:r>
            <a:endParaRPr lang="ru-RU" sz="4000" b="1" dirty="0">
              <a:solidFill>
                <a:srgbClr val="FF57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28662" y="642918"/>
            <a:ext cx="5500726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357158" y="2285992"/>
            <a:ext cx="8358246" cy="3929090"/>
            <a:chOff x="864371" y="2500306"/>
            <a:chExt cx="7415258" cy="342902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864371" y="5500702"/>
              <a:ext cx="914400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Fe</a:t>
              </a:r>
              <a:endParaRPr lang="ru-RU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93065" y="5072074"/>
              <a:ext cx="914400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Al</a:t>
              </a:r>
              <a:endParaRPr lang="ru-RU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650453" y="4214818"/>
              <a:ext cx="914400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Zn</a:t>
              </a:r>
              <a:endParaRPr lang="ru-RU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365229" y="2500306"/>
              <a:ext cx="914400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Ca</a:t>
              </a:r>
              <a:endParaRPr lang="ru-RU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2771800" y="4653136"/>
              <a:ext cx="914400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4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ru-RU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4572000" y="3789040"/>
              <a:ext cx="982363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SO</a:t>
              </a:r>
              <a:r>
                <a:rPr lang="en-US" sz="28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ru-RU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5508104" y="3356992"/>
              <a:ext cx="914400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4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ru-RU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444208" y="2924944"/>
              <a:ext cx="898343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</a:t>
              </a:r>
              <a:endParaRPr lang="ru-RU" sz="36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Облако 14"/>
          <p:cNvSpPr/>
          <p:nvPr/>
        </p:nvSpPr>
        <p:spPr>
          <a:xfrm>
            <a:off x="1714480" y="0"/>
            <a:ext cx="5072098" cy="285752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Государство веществ</a:t>
            </a:r>
            <a:endParaRPr lang="ru-RU" sz="36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0" y="3714752"/>
            <a:ext cx="47863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Выбери металлы!</a:t>
            </a:r>
            <a:endParaRPr lang="ru-RU" sz="4000" b="1" dirty="0">
              <a:solidFill>
                <a:srgbClr val="FF57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28596" y="642918"/>
            <a:ext cx="5500726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500034" y="2357430"/>
            <a:ext cx="8245724" cy="4224532"/>
            <a:chOff x="864371" y="2500306"/>
            <a:chExt cx="7415258" cy="3429024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864371" y="5500702"/>
              <a:ext cx="914400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Ne</a:t>
              </a:r>
              <a:endParaRPr lang="ru-RU" sz="40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793065" y="5072074"/>
              <a:ext cx="914400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Li</a:t>
              </a:r>
              <a:endParaRPr lang="ru-RU" sz="40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650453" y="4214818"/>
              <a:ext cx="914400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Ba</a:t>
              </a:r>
              <a:endParaRPr lang="ru-RU" sz="40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7365229" y="2500306"/>
              <a:ext cx="914400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</a:t>
              </a:r>
              <a:endParaRPr lang="ru-RU" sz="40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2771800" y="4653136"/>
              <a:ext cx="914400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8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ru-RU" sz="40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572000" y="3789040"/>
              <a:ext cx="914400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</a:t>
              </a:r>
              <a:endParaRPr lang="ru-RU" sz="40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508104" y="3356992"/>
              <a:ext cx="914400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</a:t>
              </a:r>
              <a:r>
                <a:rPr lang="en-US" sz="28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ru-RU" sz="40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444208" y="2924944"/>
              <a:ext cx="898343" cy="42862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Zn</a:t>
              </a:r>
              <a:endParaRPr lang="ru-RU" sz="40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Облако 12"/>
          <p:cNvSpPr/>
          <p:nvPr/>
        </p:nvSpPr>
        <p:spPr>
          <a:xfrm>
            <a:off x="1571604" y="142852"/>
            <a:ext cx="4929222" cy="285752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Государство веществ</a:t>
            </a:r>
            <a:endParaRPr lang="ru-RU" sz="36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1011241">
            <a:off x="356174" y="4794340"/>
            <a:ext cx="2409862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2261">
            <a:off x="6190387" y="1773534"/>
            <a:ext cx="2786787" cy="187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33" name="Группа 32"/>
          <p:cNvGrpSpPr/>
          <p:nvPr/>
        </p:nvGrpSpPr>
        <p:grpSpPr>
          <a:xfrm>
            <a:off x="642911" y="1857364"/>
            <a:ext cx="7464183" cy="4745555"/>
            <a:chOff x="-154587" y="1220076"/>
            <a:chExt cx="8076029" cy="493335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-154587" y="1220076"/>
              <a:ext cx="2776070" cy="1356806"/>
              <a:chOff x="1334155" y="2001053"/>
              <a:chExt cx="2215989" cy="1071570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1334155" y="2001053"/>
                <a:ext cx="1428760" cy="1071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Шаг 1</a:t>
                </a:r>
                <a:endParaRPr lang="ru-RU" sz="3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Стрелка вправо 13"/>
              <p:cNvSpPr/>
              <p:nvPr/>
            </p:nvSpPr>
            <p:spPr>
              <a:xfrm rot="1421425">
                <a:off x="2571736" y="2571744"/>
                <a:ext cx="978408" cy="484632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2" name="Группа 31"/>
            <p:cNvGrpSpPr/>
            <p:nvPr/>
          </p:nvGrpSpPr>
          <p:grpSpPr>
            <a:xfrm>
              <a:off x="5715008" y="4929198"/>
              <a:ext cx="2206434" cy="1224228"/>
              <a:chOff x="5409289" y="3876879"/>
              <a:chExt cx="2206434" cy="1224228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6186963" y="4029537"/>
                <a:ext cx="1428760" cy="1071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200" dirty="0" smtClean="0">
                    <a:solidFill>
                      <a:srgbClr val="006600"/>
                    </a:solidFill>
                    <a:latin typeface="Arial" pitchFamily="34" charset="0"/>
                    <a:cs typeface="Arial" pitchFamily="34" charset="0"/>
                  </a:rPr>
                  <a:t>Шаг 2</a:t>
                </a:r>
                <a:endParaRPr lang="ru-RU" sz="3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Стрелка вправо 14"/>
              <p:cNvSpPr/>
              <p:nvPr/>
            </p:nvSpPr>
            <p:spPr>
              <a:xfrm rot="2058311" flipH="1">
                <a:off x="5409289" y="3876879"/>
                <a:ext cx="978408" cy="484632"/>
              </a:xfrm>
              <a:prstGeom prst="rightArrow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29"/>
            <p:cNvGrpSpPr/>
            <p:nvPr/>
          </p:nvGrpSpPr>
          <p:grpSpPr>
            <a:xfrm>
              <a:off x="2643175" y="2000240"/>
              <a:ext cx="2940032" cy="3786214"/>
              <a:chOff x="3714744" y="2285992"/>
              <a:chExt cx="1689371" cy="2254512"/>
            </a:xfrm>
          </p:grpSpPr>
          <p:sp>
            <p:nvSpPr>
              <p:cNvPr id="9" name="Прямоугольник 8"/>
              <p:cNvSpPr>
                <a:spLocks noChangeAspect="1"/>
              </p:cNvSpPr>
              <p:nvPr/>
            </p:nvSpPr>
            <p:spPr>
              <a:xfrm>
                <a:off x="4857752" y="4000504"/>
                <a:ext cx="540000" cy="54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Р</a:t>
                </a:r>
                <a:endParaRPr lang="ru-RU" sz="4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3714744" y="2285992"/>
                <a:ext cx="1689371" cy="2254512"/>
                <a:chOff x="3714744" y="2285992"/>
                <a:chExt cx="1689371" cy="2254512"/>
              </a:xfrm>
            </p:grpSpPr>
            <p:sp>
              <p:nvSpPr>
                <p:cNvPr id="4" name="Прямоугольник 3"/>
                <p:cNvSpPr>
                  <a:spLocks noChangeAspect="1"/>
                </p:cNvSpPr>
                <p:nvPr/>
              </p:nvSpPr>
              <p:spPr>
                <a:xfrm>
                  <a:off x="3714744" y="2285992"/>
                  <a:ext cx="540000" cy="55575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b="1" dirty="0" smtClean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rPr>
                    <a:t>К</a:t>
                  </a:r>
                  <a:endParaRPr lang="ru-RU" sz="4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" name="Прямоугольник 4"/>
                <p:cNvSpPr>
                  <a:spLocks noChangeAspect="1"/>
                </p:cNvSpPr>
                <p:nvPr/>
              </p:nvSpPr>
              <p:spPr>
                <a:xfrm>
                  <a:off x="4286248" y="2285992"/>
                  <a:ext cx="540000" cy="55575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b="1" dirty="0" smtClean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rPr>
                    <a:t>О</a:t>
                  </a:r>
                  <a:endParaRPr lang="ru-RU" sz="4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" name="Прямоугольник 5"/>
                <p:cNvSpPr>
                  <a:spLocks noChangeAspect="1"/>
                </p:cNvSpPr>
                <p:nvPr/>
              </p:nvSpPr>
              <p:spPr>
                <a:xfrm>
                  <a:off x="4864115" y="2285992"/>
                  <a:ext cx="540000" cy="55575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b="1" dirty="0" smtClean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rPr>
                    <a:t>Л</a:t>
                  </a:r>
                  <a:endParaRPr lang="ru-RU" sz="4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" name="Прямоугольник 6"/>
                <p:cNvSpPr>
                  <a:spLocks noChangeAspect="1"/>
                </p:cNvSpPr>
                <p:nvPr/>
              </p:nvSpPr>
              <p:spPr>
                <a:xfrm>
                  <a:off x="3714744" y="4000504"/>
                  <a:ext cx="540000" cy="54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b="1" dirty="0" smtClean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rPr>
                    <a:t>Б</a:t>
                  </a:r>
                  <a:endParaRPr lang="ru-RU" sz="4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" name="Прямоугольник 7"/>
                <p:cNvSpPr>
                  <a:spLocks noChangeAspect="1"/>
                </p:cNvSpPr>
                <p:nvPr/>
              </p:nvSpPr>
              <p:spPr>
                <a:xfrm>
                  <a:off x="4286248" y="4000504"/>
                  <a:ext cx="540000" cy="54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4400" b="1" dirty="0" smtClean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rPr>
                    <a:t>О</a:t>
                  </a:r>
                  <a:endParaRPr lang="ru-RU" sz="4400" b="1" dirty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Прямоугольник 22"/>
                <p:cNvSpPr>
                  <a:spLocks noChangeAspect="1"/>
                </p:cNvSpPr>
                <p:nvPr/>
              </p:nvSpPr>
              <p:spPr>
                <a:xfrm>
                  <a:off x="3714744" y="2857496"/>
                  <a:ext cx="540000" cy="54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Прямоугольник 23"/>
                <p:cNvSpPr>
                  <a:spLocks noChangeAspect="1"/>
                </p:cNvSpPr>
                <p:nvPr/>
              </p:nvSpPr>
              <p:spPr>
                <a:xfrm>
                  <a:off x="4857752" y="2857496"/>
                  <a:ext cx="540000" cy="54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Прямоугольник 24"/>
                <p:cNvSpPr>
                  <a:spLocks noChangeAspect="1"/>
                </p:cNvSpPr>
                <p:nvPr/>
              </p:nvSpPr>
              <p:spPr>
                <a:xfrm>
                  <a:off x="4286248" y="2857496"/>
                  <a:ext cx="540000" cy="54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Прямоугольник 25"/>
                <p:cNvSpPr>
                  <a:spLocks noChangeAspect="1"/>
                </p:cNvSpPr>
                <p:nvPr/>
              </p:nvSpPr>
              <p:spPr>
                <a:xfrm>
                  <a:off x="3714744" y="3429000"/>
                  <a:ext cx="540000" cy="54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Прямоугольник 26"/>
                <p:cNvSpPr>
                  <a:spLocks noChangeAspect="1"/>
                </p:cNvSpPr>
                <p:nvPr/>
              </p:nvSpPr>
              <p:spPr>
                <a:xfrm>
                  <a:off x="4286248" y="3429000"/>
                  <a:ext cx="540000" cy="54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Прямоугольник 27"/>
                <p:cNvSpPr>
                  <a:spLocks noChangeAspect="1"/>
                </p:cNvSpPr>
                <p:nvPr/>
              </p:nvSpPr>
              <p:spPr>
                <a:xfrm>
                  <a:off x="4857752" y="3429000"/>
                  <a:ext cx="540000" cy="5400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3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34" name="Облако 33"/>
          <p:cNvSpPr/>
          <p:nvPr/>
        </p:nvSpPr>
        <p:spPr>
          <a:xfrm>
            <a:off x="1428728" y="0"/>
            <a:ext cx="4786346" cy="235745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n w="1905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Метаграммы</a:t>
            </a:r>
            <a:endParaRPr lang="ru-RU" sz="3600" b="1" dirty="0">
              <a:ln w="1905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1428728" y="0"/>
            <a:ext cx="4786346" cy="235745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n w="1905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Метаграммы</a:t>
            </a:r>
            <a:endParaRPr lang="ru-RU" sz="3600" b="1" dirty="0">
              <a:ln w="1905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4282" y="2608557"/>
            <a:ext cx="8929718" cy="3820840"/>
            <a:chOff x="1000100" y="2071678"/>
            <a:chExt cx="7920272" cy="3050446"/>
          </a:xfrm>
        </p:grpSpPr>
        <p:sp>
          <p:nvSpPr>
            <p:cNvPr id="9" name="Прямоугольник 8"/>
            <p:cNvSpPr>
              <a:spLocks noChangeAspect="1"/>
            </p:cNvSpPr>
            <p:nvPr/>
          </p:nvSpPr>
          <p:spPr>
            <a:xfrm>
              <a:off x="4572000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>
              <a:spLocks noChangeAspect="1"/>
            </p:cNvSpPr>
            <p:nvPr/>
          </p:nvSpPr>
          <p:spPr>
            <a:xfrm>
              <a:off x="4572000" y="207167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С</a:t>
              </a:r>
              <a:endParaRPr lang="ru-RU" sz="4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>
              <a:spLocks noChangeAspect="1"/>
            </p:cNvSpPr>
            <p:nvPr/>
          </p:nvSpPr>
          <p:spPr>
            <a:xfrm>
              <a:off x="5143504" y="207167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О</a:t>
              </a:r>
              <a:endParaRPr lang="ru-RU" sz="4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1"/>
            <p:cNvSpPr>
              <a:spLocks noChangeAspect="1"/>
            </p:cNvSpPr>
            <p:nvPr/>
          </p:nvSpPr>
          <p:spPr>
            <a:xfrm>
              <a:off x="5715008" y="207167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Л</a:t>
              </a:r>
              <a:endParaRPr lang="ru-RU" sz="4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>
              <a:spLocks noChangeAspect="1"/>
            </p:cNvSpPr>
            <p:nvPr/>
          </p:nvSpPr>
          <p:spPr>
            <a:xfrm>
              <a:off x="5143504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>
              <a:spLocks noChangeAspect="1"/>
            </p:cNvSpPr>
            <p:nvPr/>
          </p:nvSpPr>
          <p:spPr>
            <a:xfrm>
              <a:off x="5715008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>
              <a:spLocks noChangeAspect="1"/>
            </p:cNvSpPr>
            <p:nvPr/>
          </p:nvSpPr>
          <p:spPr>
            <a:xfrm>
              <a:off x="4572000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рямоугольник 15"/>
            <p:cNvSpPr>
              <a:spLocks noChangeAspect="1"/>
            </p:cNvSpPr>
            <p:nvPr/>
          </p:nvSpPr>
          <p:spPr>
            <a:xfrm>
              <a:off x="5143504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>
              <a:spLocks noChangeAspect="1"/>
            </p:cNvSpPr>
            <p:nvPr/>
          </p:nvSpPr>
          <p:spPr>
            <a:xfrm>
              <a:off x="5715008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>
              <a:spLocks noChangeAspect="1"/>
            </p:cNvSpPr>
            <p:nvPr/>
          </p:nvSpPr>
          <p:spPr>
            <a:xfrm>
              <a:off x="4572000" y="378619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М</a:t>
              </a:r>
              <a:endParaRPr lang="ru-RU" sz="4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5143504" y="378619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О</a:t>
              </a:r>
              <a:endParaRPr lang="ru-RU" sz="4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Прямоугольник 19"/>
            <p:cNvSpPr>
              <a:spLocks noChangeAspect="1"/>
            </p:cNvSpPr>
            <p:nvPr/>
          </p:nvSpPr>
          <p:spPr>
            <a:xfrm>
              <a:off x="5715008" y="378619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Л</a:t>
              </a:r>
              <a:endParaRPr lang="ru-RU" sz="4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887174" y="2099322"/>
              <a:ext cx="1428760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Шаг 1</a:t>
              </a:r>
              <a:endParaRPr lang="ru-RU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491612" y="3468137"/>
              <a:ext cx="1428760" cy="10715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Шаг 2</a:t>
              </a:r>
              <a:endParaRPr lang="ru-RU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 rot="862646">
              <a:off x="3270814" y="2533570"/>
              <a:ext cx="978408" cy="484632"/>
            </a:xfrm>
            <a:prstGeom prst="rightArrow">
              <a:avLst>
                <a:gd name="adj1" fmla="val 58486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3"/>
            <p:cNvSpPr/>
            <p:nvPr/>
          </p:nvSpPr>
          <p:spPr>
            <a:xfrm rot="1411534" flipH="1">
              <a:off x="6832872" y="3395629"/>
              <a:ext cx="978408" cy="484632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>
              <a:spLocks noChangeAspect="1"/>
            </p:cNvSpPr>
            <p:nvPr/>
          </p:nvSpPr>
          <p:spPr>
            <a:xfrm>
              <a:off x="6286512" y="207167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Ь</a:t>
              </a:r>
              <a:endParaRPr lang="ru-RU" sz="4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Прямоугольник 25"/>
            <p:cNvSpPr>
              <a:spLocks noChangeAspect="1"/>
            </p:cNvSpPr>
            <p:nvPr/>
          </p:nvSpPr>
          <p:spPr>
            <a:xfrm>
              <a:off x="6286512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Прямоугольник 26"/>
            <p:cNvSpPr>
              <a:spLocks noChangeAspect="1"/>
            </p:cNvSpPr>
            <p:nvPr/>
          </p:nvSpPr>
          <p:spPr>
            <a:xfrm>
              <a:off x="6286512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Прямоугольник 27"/>
            <p:cNvSpPr>
              <a:spLocks noChangeAspect="1"/>
            </p:cNvSpPr>
            <p:nvPr/>
          </p:nvSpPr>
          <p:spPr>
            <a:xfrm>
              <a:off x="6286512" y="378619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Ь</a:t>
              </a:r>
              <a:endParaRPr lang="ru-RU" sz="4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0365359">
              <a:off x="1000100" y="3286124"/>
              <a:ext cx="2892741" cy="183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1041">
            <a:off x="41814" y="2303739"/>
            <a:ext cx="2708211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45052" flipH="1">
            <a:off x="6102715" y="2260065"/>
            <a:ext cx="2708211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лилиния 7"/>
          <p:cNvSpPr/>
          <p:nvPr/>
        </p:nvSpPr>
        <p:spPr>
          <a:xfrm>
            <a:off x="1357290" y="785794"/>
            <a:ext cx="6072230" cy="6072206"/>
          </a:xfrm>
          <a:custGeom>
            <a:avLst/>
            <a:gdLst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640114 w 5421086"/>
              <a:gd name="connsiteY16" fmla="*/ 3247571 h 5187043"/>
              <a:gd name="connsiteX17" fmla="*/ 1444171 w 5421086"/>
              <a:gd name="connsiteY17" fmla="*/ 3258457 h 5187043"/>
              <a:gd name="connsiteX18" fmla="*/ 1041400 w 5421086"/>
              <a:gd name="connsiteY18" fmla="*/ 3367314 h 5187043"/>
              <a:gd name="connsiteX19" fmla="*/ 943429 w 5421086"/>
              <a:gd name="connsiteY19" fmla="*/ 3389086 h 5187043"/>
              <a:gd name="connsiteX20" fmla="*/ 812800 w 5421086"/>
              <a:gd name="connsiteY20" fmla="*/ 3683000 h 5187043"/>
              <a:gd name="connsiteX21" fmla="*/ 769257 w 5421086"/>
              <a:gd name="connsiteY21" fmla="*/ 4205514 h 5187043"/>
              <a:gd name="connsiteX22" fmla="*/ 1008743 w 5421086"/>
              <a:gd name="connsiteY22" fmla="*/ 4238171 h 5187043"/>
              <a:gd name="connsiteX23" fmla="*/ 1172029 w 5421086"/>
              <a:gd name="connsiteY23" fmla="*/ 4586514 h 5187043"/>
              <a:gd name="connsiteX24" fmla="*/ 769257 w 5421086"/>
              <a:gd name="connsiteY24" fmla="*/ 4978400 h 5187043"/>
              <a:gd name="connsiteX25" fmla="*/ 758371 w 5421086"/>
              <a:gd name="connsiteY25" fmla="*/ 4978400 h 5187043"/>
              <a:gd name="connsiteX26" fmla="*/ 660400 w 5421086"/>
              <a:gd name="connsiteY26" fmla="*/ 5141686 h 5187043"/>
              <a:gd name="connsiteX27" fmla="*/ 4720771 w 5421086"/>
              <a:gd name="connsiteY27" fmla="*/ 5141686 h 5187043"/>
              <a:gd name="connsiteX28" fmla="*/ 4666343 w 5421086"/>
              <a:gd name="connsiteY28" fmla="*/ 4869543 h 5187043"/>
              <a:gd name="connsiteX29" fmla="*/ 4002314 w 5421086"/>
              <a:gd name="connsiteY29" fmla="*/ 4575628 h 5187043"/>
              <a:gd name="connsiteX30" fmla="*/ 3338286 w 5421086"/>
              <a:gd name="connsiteY30" fmla="*/ 4216400 h 5187043"/>
              <a:gd name="connsiteX31" fmla="*/ 3338286 w 5421086"/>
              <a:gd name="connsiteY31" fmla="*/ 3595914 h 5187043"/>
              <a:gd name="connsiteX32" fmla="*/ 3436257 w 5421086"/>
              <a:gd name="connsiteY32" fmla="*/ 3574143 h 5187043"/>
              <a:gd name="connsiteX33" fmla="*/ 4165600 w 5421086"/>
              <a:gd name="connsiteY33" fmla="*/ 3040743 h 5187043"/>
              <a:gd name="connsiteX34" fmla="*/ 4132943 w 5421086"/>
              <a:gd name="connsiteY34" fmla="*/ 2768600 h 5187043"/>
              <a:gd name="connsiteX35" fmla="*/ 3849914 w 5421086"/>
              <a:gd name="connsiteY35" fmla="*/ 2082800 h 5187043"/>
              <a:gd name="connsiteX36" fmla="*/ 3664857 w 5421086"/>
              <a:gd name="connsiteY36" fmla="*/ 1952171 h 5187043"/>
              <a:gd name="connsiteX37" fmla="*/ 3828143 w 5421086"/>
              <a:gd name="connsiteY37" fmla="*/ 1832428 h 5187043"/>
              <a:gd name="connsiteX38" fmla="*/ 4176486 w 5421086"/>
              <a:gd name="connsiteY38" fmla="*/ 1712686 h 5187043"/>
              <a:gd name="connsiteX39" fmla="*/ 4328886 w 5421086"/>
              <a:gd name="connsiteY39" fmla="*/ 1658257 h 5187043"/>
              <a:gd name="connsiteX40" fmla="*/ 4437743 w 5421086"/>
              <a:gd name="connsiteY40" fmla="*/ 1527628 h 5187043"/>
              <a:gd name="connsiteX41" fmla="*/ 4524829 w 5421086"/>
              <a:gd name="connsiteY41" fmla="*/ 1320800 h 5187043"/>
              <a:gd name="connsiteX42" fmla="*/ 4220029 w 5421086"/>
              <a:gd name="connsiteY42" fmla="*/ 972457 h 5187043"/>
              <a:gd name="connsiteX43" fmla="*/ 3860800 w 5421086"/>
              <a:gd name="connsiteY43" fmla="*/ 918028 h 5187043"/>
              <a:gd name="connsiteX44" fmla="*/ 3817257 w 5421086"/>
              <a:gd name="connsiteY44" fmla="*/ 830943 h 5187043"/>
              <a:gd name="connsiteX45" fmla="*/ 3849914 w 5421086"/>
              <a:gd name="connsiteY45" fmla="*/ 743857 h 5187043"/>
              <a:gd name="connsiteX46" fmla="*/ 4002314 w 5421086"/>
              <a:gd name="connsiteY46" fmla="*/ 645886 h 5187043"/>
              <a:gd name="connsiteX47" fmla="*/ 4176486 w 5421086"/>
              <a:gd name="connsiteY47" fmla="*/ 537028 h 5187043"/>
              <a:gd name="connsiteX48" fmla="*/ 4187371 w 5421086"/>
              <a:gd name="connsiteY48" fmla="*/ 449943 h 5187043"/>
              <a:gd name="connsiteX49" fmla="*/ 4263571 w 5421086"/>
              <a:gd name="connsiteY49" fmla="*/ 362857 h 5187043"/>
              <a:gd name="connsiteX50" fmla="*/ 3991429 w 5421086"/>
              <a:gd name="connsiteY50" fmla="*/ 58057 h 5187043"/>
              <a:gd name="connsiteX51" fmla="*/ 4132943 w 5421086"/>
              <a:gd name="connsiteY51" fmla="*/ 79828 h 5187043"/>
              <a:gd name="connsiteX52" fmla="*/ 4165600 w 5421086"/>
              <a:gd name="connsiteY52" fmla="*/ 79828 h 5187043"/>
              <a:gd name="connsiteX53" fmla="*/ 5243286 w 5421086"/>
              <a:gd name="connsiteY53" fmla="*/ 112486 h 5187043"/>
              <a:gd name="connsiteX54" fmla="*/ 5232400 w 5421086"/>
              <a:gd name="connsiteY54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640114 w 5421086"/>
              <a:gd name="connsiteY16" fmla="*/ 3247571 h 5187043"/>
              <a:gd name="connsiteX17" fmla="*/ 1444171 w 5421086"/>
              <a:gd name="connsiteY17" fmla="*/ 3258457 h 5187043"/>
              <a:gd name="connsiteX18" fmla="*/ 1571636 w 5421086"/>
              <a:gd name="connsiteY18" fmla="*/ 3786214 h 5187043"/>
              <a:gd name="connsiteX19" fmla="*/ 943429 w 5421086"/>
              <a:gd name="connsiteY19" fmla="*/ 3389086 h 5187043"/>
              <a:gd name="connsiteX20" fmla="*/ 812800 w 5421086"/>
              <a:gd name="connsiteY20" fmla="*/ 3683000 h 5187043"/>
              <a:gd name="connsiteX21" fmla="*/ 769257 w 5421086"/>
              <a:gd name="connsiteY21" fmla="*/ 4205514 h 5187043"/>
              <a:gd name="connsiteX22" fmla="*/ 1008743 w 5421086"/>
              <a:gd name="connsiteY22" fmla="*/ 4238171 h 5187043"/>
              <a:gd name="connsiteX23" fmla="*/ 1172029 w 5421086"/>
              <a:gd name="connsiteY23" fmla="*/ 4586514 h 5187043"/>
              <a:gd name="connsiteX24" fmla="*/ 769257 w 5421086"/>
              <a:gd name="connsiteY24" fmla="*/ 4978400 h 5187043"/>
              <a:gd name="connsiteX25" fmla="*/ 758371 w 5421086"/>
              <a:gd name="connsiteY25" fmla="*/ 4978400 h 5187043"/>
              <a:gd name="connsiteX26" fmla="*/ 660400 w 5421086"/>
              <a:gd name="connsiteY26" fmla="*/ 5141686 h 5187043"/>
              <a:gd name="connsiteX27" fmla="*/ 4720771 w 5421086"/>
              <a:gd name="connsiteY27" fmla="*/ 5141686 h 5187043"/>
              <a:gd name="connsiteX28" fmla="*/ 4666343 w 5421086"/>
              <a:gd name="connsiteY28" fmla="*/ 4869543 h 5187043"/>
              <a:gd name="connsiteX29" fmla="*/ 4002314 w 5421086"/>
              <a:gd name="connsiteY29" fmla="*/ 4575628 h 5187043"/>
              <a:gd name="connsiteX30" fmla="*/ 3338286 w 5421086"/>
              <a:gd name="connsiteY30" fmla="*/ 4216400 h 5187043"/>
              <a:gd name="connsiteX31" fmla="*/ 3338286 w 5421086"/>
              <a:gd name="connsiteY31" fmla="*/ 3595914 h 5187043"/>
              <a:gd name="connsiteX32" fmla="*/ 3436257 w 5421086"/>
              <a:gd name="connsiteY32" fmla="*/ 3574143 h 5187043"/>
              <a:gd name="connsiteX33" fmla="*/ 4165600 w 5421086"/>
              <a:gd name="connsiteY33" fmla="*/ 3040743 h 5187043"/>
              <a:gd name="connsiteX34" fmla="*/ 4132943 w 5421086"/>
              <a:gd name="connsiteY34" fmla="*/ 2768600 h 5187043"/>
              <a:gd name="connsiteX35" fmla="*/ 3849914 w 5421086"/>
              <a:gd name="connsiteY35" fmla="*/ 2082800 h 5187043"/>
              <a:gd name="connsiteX36" fmla="*/ 3664857 w 5421086"/>
              <a:gd name="connsiteY36" fmla="*/ 1952171 h 5187043"/>
              <a:gd name="connsiteX37" fmla="*/ 3828143 w 5421086"/>
              <a:gd name="connsiteY37" fmla="*/ 1832428 h 5187043"/>
              <a:gd name="connsiteX38" fmla="*/ 4176486 w 5421086"/>
              <a:gd name="connsiteY38" fmla="*/ 1712686 h 5187043"/>
              <a:gd name="connsiteX39" fmla="*/ 4328886 w 5421086"/>
              <a:gd name="connsiteY39" fmla="*/ 1658257 h 5187043"/>
              <a:gd name="connsiteX40" fmla="*/ 4437743 w 5421086"/>
              <a:gd name="connsiteY40" fmla="*/ 1527628 h 5187043"/>
              <a:gd name="connsiteX41" fmla="*/ 4524829 w 5421086"/>
              <a:gd name="connsiteY41" fmla="*/ 1320800 h 5187043"/>
              <a:gd name="connsiteX42" fmla="*/ 4220029 w 5421086"/>
              <a:gd name="connsiteY42" fmla="*/ 972457 h 5187043"/>
              <a:gd name="connsiteX43" fmla="*/ 3860800 w 5421086"/>
              <a:gd name="connsiteY43" fmla="*/ 918028 h 5187043"/>
              <a:gd name="connsiteX44" fmla="*/ 3817257 w 5421086"/>
              <a:gd name="connsiteY44" fmla="*/ 830943 h 5187043"/>
              <a:gd name="connsiteX45" fmla="*/ 3849914 w 5421086"/>
              <a:gd name="connsiteY45" fmla="*/ 743857 h 5187043"/>
              <a:gd name="connsiteX46" fmla="*/ 4002314 w 5421086"/>
              <a:gd name="connsiteY46" fmla="*/ 645886 h 5187043"/>
              <a:gd name="connsiteX47" fmla="*/ 4176486 w 5421086"/>
              <a:gd name="connsiteY47" fmla="*/ 537028 h 5187043"/>
              <a:gd name="connsiteX48" fmla="*/ 4187371 w 5421086"/>
              <a:gd name="connsiteY48" fmla="*/ 449943 h 5187043"/>
              <a:gd name="connsiteX49" fmla="*/ 4263571 w 5421086"/>
              <a:gd name="connsiteY49" fmla="*/ 362857 h 5187043"/>
              <a:gd name="connsiteX50" fmla="*/ 3991429 w 5421086"/>
              <a:gd name="connsiteY50" fmla="*/ 58057 h 5187043"/>
              <a:gd name="connsiteX51" fmla="*/ 4132943 w 5421086"/>
              <a:gd name="connsiteY51" fmla="*/ 79828 h 5187043"/>
              <a:gd name="connsiteX52" fmla="*/ 4165600 w 5421086"/>
              <a:gd name="connsiteY52" fmla="*/ 79828 h 5187043"/>
              <a:gd name="connsiteX53" fmla="*/ 5243286 w 5421086"/>
              <a:gd name="connsiteY53" fmla="*/ 112486 h 5187043"/>
              <a:gd name="connsiteX54" fmla="*/ 5232400 w 5421086"/>
              <a:gd name="connsiteY54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444171 w 5421086"/>
              <a:gd name="connsiteY17" fmla="*/ 3258457 h 5187043"/>
              <a:gd name="connsiteX18" fmla="*/ 1571636 w 5421086"/>
              <a:gd name="connsiteY18" fmla="*/ 3786214 h 5187043"/>
              <a:gd name="connsiteX19" fmla="*/ 943429 w 5421086"/>
              <a:gd name="connsiteY19" fmla="*/ 3389086 h 5187043"/>
              <a:gd name="connsiteX20" fmla="*/ 812800 w 5421086"/>
              <a:gd name="connsiteY20" fmla="*/ 3683000 h 5187043"/>
              <a:gd name="connsiteX21" fmla="*/ 769257 w 5421086"/>
              <a:gd name="connsiteY21" fmla="*/ 4205514 h 5187043"/>
              <a:gd name="connsiteX22" fmla="*/ 1008743 w 5421086"/>
              <a:gd name="connsiteY22" fmla="*/ 4238171 h 5187043"/>
              <a:gd name="connsiteX23" fmla="*/ 1172029 w 5421086"/>
              <a:gd name="connsiteY23" fmla="*/ 4586514 h 5187043"/>
              <a:gd name="connsiteX24" fmla="*/ 769257 w 5421086"/>
              <a:gd name="connsiteY24" fmla="*/ 4978400 h 5187043"/>
              <a:gd name="connsiteX25" fmla="*/ 758371 w 5421086"/>
              <a:gd name="connsiteY25" fmla="*/ 4978400 h 5187043"/>
              <a:gd name="connsiteX26" fmla="*/ 660400 w 5421086"/>
              <a:gd name="connsiteY26" fmla="*/ 5141686 h 5187043"/>
              <a:gd name="connsiteX27" fmla="*/ 4720771 w 5421086"/>
              <a:gd name="connsiteY27" fmla="*/ 5141686 h 5187043"/>
              <a:gd name="connsiteX28" fmla="*/ 4666343 w 5421086"/>
              <a:gd name="connsiteY28" fmla="*/ 4869543 h 5187043"/>
              <a:gd name="connsiteX29" fmla="*/ 4002314 w 5421086"/>
              <a:gd name="connsiteY29" fmla="*/ 4575628 h 5187043"/>
              <a:gd name="connsiteX30" fmla="*/ 3338286 w 5421086"/>
              <a:gd name="connsiteY30" fmla="*/ 4216400 h 5187043"/>
              <a:gd name="connsiteX31" fmla="*/ 3338286 w 5421086"/>
              <a:gd name="connsiteY31" fmla="*/ 3595914 h 5187043"/>
              <a:gd name="connsiteX32" fmla="*/ 3436257 w 5421086"/>
              <a:gd name="connsiteY32" fmla="*/ 3574143 h 5187043"/>
              <a:gd name="connsiteX33" fmla="*/ 4165600 w 5421086"/>
              <a:gd name="connsiteY33" fmla="*/ 3040743 h 5187043"/>
              <a:gd name="connsiteX34" fmla="*/ 4132943 w 5421086"/>
              <a:gd name="connsiteY34" fmla="*/ 2768600 h 5187043"/>
              <a:gd name="connsiteX35" fmla="*/ 3849914 w 5421086"/>
              <a:gd name="connsiteY35" fmla="*/ 2082800 h 5187043"/>
              <a:gd name="connsiteX36" fmla="*/ 3664857 w 5421086"/>
              <a:gd name="connsiteY36" fmla="*/ 1952171 h 5187043"/>
              <a:gd name="connsiteX37" fmla="*/ 3828143 w 5421086"/>
              <a:gd name="connsiteY37" fmla="*/ 1832428 h 5187043"/>
              <a:gd name="connsiteX38" fmla="*/ 4176486 w 5421086"/>
              <a:gd name="connsiteY38" fmla="*/ 1712686 h 5187043"/>
              <a:gd name="connsiteX39" fmla="*/ 4328886 w 5421086"/>
              <a:gd name="connsiteY39" fmla="*/ 1658257 h 5187043"/>
              <a:gd name="connsiteX40" fmla="*/ 4437743 w 5421086"/>
              <a:gd name="connsiteY40" fmla="*/ 1527628 h 5187043"/>
              <a:gd name="connsiteX41" fmla="*/ 4524829 w 5421086"/>
              <a:gd name="connsiteY41" fmla="*/ 1320800 h 5187043"/>
              <a:gd name="connsiteX42" fmla="*/ 4220029 w 5421086"/>
              <a:gd name="connsiteY42" fmla="*/ 972457 h 5187043"/>
              <a:gd name="connsiteX43" fmla="*/ 3860800 w 5421086"/>
              <a:gd name="connsiteY43" fmla="*/ 918028 h 5187043"/>
              <a:gd name="connsiteX44" fmla="*/ 3817257 w 5421086"/>
              <a:gd name="connsiteY44" fmla="*/ 830943 h 5187043"/>
              <a:gd name="connsiteX45" fmla="*/ 3849914 w 5421086"/>
              <a:gd name="connsiteY45" fmla="*/ 743857 h 5187043"/>
              <a:gd name="connsiteX46" fmla="*/ 4002314 w 5421086"/>
              <a:gd name="connsiteY46" fmla="*/ 645886 h 5187043"/>
              <a:gd name="connsiteX47" fmla="*/ 4176486 w 5421086"/>
              <a:gd name="connsiteY47" fmla="*/ 537028 h 5187043"/>
              <a:gd name="connsiteX48" fmla="*/ 4187371 w 5421086"/>
              <a:gd name="connsiteY48" fmla="*/ 449943 h 5187043"/>
              <a:gd name="connsiteX49" fmla="*/ 4263571 w 5421086"/>
              <a:gd name="connsiteY49" fmla="*/ 362857 h 5187043"/>
              <a:gd name="connsiteX50" fmla="*/ 3991429 w 5421086"/>
              <a:gd name="connsiteY50" fmla="*/ 58057 h 5187043"/>
              <a:gd name="connsiteX51" fmla="*/ 4132943 w 5421086"/>
              <a:gd name="connsiteY51" fmla="*/ 79828 h 5187043"/>
              <a:gd name="connsiteX52" fmla="*/ 4165600 w 5421086"/>
              <a:gd name="connsiteY52" fmla="*/ 79828 h 5187043"/>
              <a:gd name="connsiteX53" fmla="*/ 5243286 w 5421086"/>
              <a:gd name="connsiteY53" fmla="*/ 112486 h 5187043"/>
              <a:gd name="connsiteX54" fmla="*/ 5232400 w 5421086"/>
              <a:gd name="connsiteY54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571636 w 5421086"/>
              <a:gd name="connsiteY17" fmla="*/ 3786214 h 5187043"/>
              <a:gd name="connsiteX18" fmla="*/ 943429 w 5421086"/>
              <a:gd name="connsiteY18" fmla="*/ 3389086 h 5187043"/>
              <a:gd name="connsiteX19" fmla="*/ 812800 w 5421086"/>
              <a:gd name="connsiteY19" fmla="*/ 3683000 h 5187043"/>
              <a:gd name="connsiteX20" fmla="*/ 769257 w 5421086"/>
              <a:gd name="connsiteY20" fmla="*/ 4205514 h 5187043"/>
              <a:gd name="connsiteX21" fmla="*/ 1008743 w 5421086"/>
              <a:gd name="connsiteY21" fmla="*/ 4238171 h 5187043"/>
              <a:gd name="connsiteX22" fmla="*/ 1172029 w 5421086"/>
              <a:gd name="connsiteY22" fmla="*/ 4586514 h 5187043"/>
              <a:gd name="connsiteX23" fmla="*/ 769257 w 5421086"/>
              <a:gd name="connsiteY23" fmla="*/ 4978400 h 5187043"/>
              <a:gd name="connsiteX24" fmla="*/ 758371 w 5421086"/>
              <a:gd name="connsiteY24" fmla="*/ 4978400 h 5187043"/>
              <a:gd name="connsiteX25" fmla="*/ 660400 w 5421086"/>
              <a:gd name="connsiteY25" fmla="*/ 5141686 h 5187043"/>
              <a:gd name="connsiteX26" fmla="*/ 4720771 w 5421086"/>
              <a:gd name="connsiteY26" fmla="*/ 5141686 h 5187043"/>
              <a:gd name="connsiteX27" fmla="*/ 4666343 w 5421086"/>
              <a:gd name="connsiteY27" fmla="*/ 4869543 h 5187043"/>
              <a:gd name="connsiteX28" fmla="*/ 4002314 w 5421086"/>
              <a:gd name="connsiteY28" fmla="*/ 4575628 h 5187043"/>
              <a:gd name="connsiteX29" fmla="*/ 3338286 w 5421086"/>
              <a:gd name="connsiteY29" fmla="*/ 4216400 h 5187043"/>
              <a:gd name="connsiteX30" fmla="*/ 3338286 w 5421086"/>
              <a:gd name="connsiteY30" fmla="*/ 3595914 h 5187043"/>
              <a:gd name="connsiteX31" fmla="*/ 3436257 w 5421086"/>
              <a:gd name="connsiteY31" fmla="*/ 3574143 h 5187043"/>
              <a:gd name="connsiteX32" fmla="*/ 4165600 w 5421086"/>
              <a:gd name="connsiteY32" fmla="*/ 3040743 h 5187043"/>
              <a:gd name="connsiteX33" fmla="*/ 4132943 w 5421086"/>
              <a:gd name="connsiteY33" fmla="*/ 2768600 h 5187043"/>
              <a:gd name="connsiteX34" fmla="*/ 3849914 w 5421086"/>
              <a:gd name="connsiteY34" fmla="*/ 2082800 h 5187043"/>
              <a:gd name="connsiteX35" fmla="*/ 3664857 w 5421086"/>
              <a:gd name="connsiteY35" fmla="*/ 1952171 h 5187043"/>
              <a:gd name="connsiteX36" fmla="*/ 3828143 w 5421086"/>
              <a:gd name="connsiteY36" fmla="*/ 1832428 h 5187043"/>
              <a:gd name="connsiteX37" fmla="*/ 4176486 w 5421086"/>
              <a:gd name="connsiteY37" fmla="*/ 1712686 h 5187043"/>
              <a:gd name="connsiteX38" fmla="*/ 4328886 w 5421086"/>
              <a:gd name="connsiteY38" fmla="*/ 1658257 h 5187043"/>
              <a:gd name="connsiteX39" fmla="*/ 4437743 w 5421086"/>
              <a:gd name="connsiteY39" fmla="*/ 1527628 h 5187043"/>
              <a:gd name="connsiteX40" fmla="*/ 4524829 w 5421086"/>
              <a:gd name="connsiteY40" fmla="*/ 1320800 h 5187043"/>
              <a:gd name="connsiteX41" fmla="*/ 4220029 w 5421086"/>
              <a:gd name="connsiteY41" fmla="*/ 972457 h 5187043"/>
              <a:gd name="connsiteX42" fmla="*/ 3860800 w 5421086"/>
              <a:gd name="connsiteY42" fmla="*/ 918028 h 5187043"/>
              <a:gd name="connsiteX43" fmla="*/ 3817257 w 5421086"/>
              <a:gd name="connsiteY43" fmla="*/ 830943 h 5187043"/>
              <a:gd name="connsiteX44" fmla="*/ 3849914 w 5421086"/>
              <a:gd name="connsiteY44" fmla="*/ 743857 h 5187043"/>
              <a:gd name="connsiteX45" fmla="*/ 4002314 w 5421086"/>
              <a:gd name="connsiteY45" fmla="*/ 645886 h 5187043"/>
              <a:gd name="connsiteX46" fmla="*/ 4176486 w 5421086"/>
              <a:gd name="connsiteY46" fmla="*/ 537028 h 5187043"/>
              <a:gd name="connsiteX47" fmla="*/ 4187371 w 5421086"/>
              <a:gd name="connsiteY47" fmla="*/ 449943 h 5187043"/>
              <a:gd name="connsiteX48" fmla="*/ 4263571 w 5421086"/>
              <a:gd name="connsiteY48" fmla="*/ 362857 h 5187043"/>
              <a:gd name="connsiteX49" fmla="*/ 3991429 w 5421086"/>
              <a:gd name="connsiteY49" fmla="*/ 58057 h 5187043"/>
              <a:gd name="connsiteX50" fmla="*/ 4132943 w 5421086"/>
              <a:gd name="connsiteY50" fmla="*/ 79828 h 5187043"/>
              <a:gd name="connsiteX51" fmla="*/ 4165600 w 5421086"/>
              <a:gd name="connsiteY51" fmla="*/ 79828 h 5187043"/>
              <a:gd name="connsiteX52" fmla="*/ 5243286 w 5421086"/>
              <a:gd name="connsiteY52" fmla="*/ 112486 h 5187043"/>
              <a:gd name="connsiteX53" fmla="*/ 5232400 w 5421086"/>
              <a:gd name="connsiteY53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571636 w 5421086"/>
              <a:gd name="connsiteY17" fmla="*/ 3786214 h 5187043"/>
              <a:gd name="connsiteX18" fmla="*/ 812800 w 5421086"/>
              <a:gd name="connsiteY18" fmla="*/ 3683000 h 5187043"/>
              <a:gd name="connsiteX19" fmla="*/ 769257 w 5421086"/>
              <a:gd name="connsiteY19" fmla="*/ 4205514 h 5187043"/>
              <a:gd name="connsiteX20" fmla="*/ 1008743 w 5421086"/>
              <a:gd name="connsiteY20" fmla="*/ 4238171 h 5187043"/>
              <a:gd name="connsiteX21" fmla="*/ 1172029 w 5421086"/>
              <a:gd name="connsiteY21" fmla="*/ 4586514 h 5187043"/>
              <a:gd name="connsiteX22" fmla="*/ 769257 w 5421086"/>
              <a:gd name="connsiteY22" fmla="*/ 4978400 h 5187043"/>
              <a:gd name="connsiteX23" fmla="*/ 758371 w 5421086"/>
              <a:gd name="connsiteY23" fmla="*/ 4978400 h 5187043"/>
              <a:gd name="connsiteX24" fmla="*/ 660400 w 5421086"/>
              <a:gd name="connsiteY24" fmla="*/ 5141686 h 5187043"/>
              <a:gd name="connsiteX25" fmla="*/ 4720771 w 5421086"/>
              <a:gd name="connsiteY25" fmla="*/ 5141686 h 5187043"/>
              <a:gd name="connsiteX26" fmla="*/ 4666343 w 5421086"/>
              <a:gd name="connsiteY26" fmla="*/ 4869543 h 5187043"/>
              <a:gd name="connsiteX27" fmla="*/ 4002314 w 5421086"/>
              <a:gd name="connsiteY27" fmla="*/ 4575628 h 5187043"/>
              <a:gd name="connsiteX28" fmla="*/ 3338286 w 5421086"/>
              <a:gd name="connsiteY28" fmla="*/ 4216400 h 5187043"/>
              <a:gd name="connsiteX29" fmla="*/ 3338286 w 5421086"/>
              <a:gd name="connsiteY29" fmla="*/ 3595914 h 5187043"/>
              <a:gd name="connsiteX30" fmla="*/ 3436257 w 5421086"/>
              <a:gd name="connsiteY30" fmla="*/ 3574143 h 5187043"/>
              <a:gd name="connsiteX31" fmla="*/ 4165600 w 5421086"/>
              <a:gd name="connsiteY31" fmla="*/ 3040743 h 5187043"/>
              <a:gd name="connsiteX32" fmla="*/ 4132943 w 5421086"/>
              <a:gd name="connsiteY32" fmla="*/ 2768600 h 5187043"/>
              <a:gd name="connsiteX33" fmla="*/ 3849914 w 5421086"/>
              <a:gd name="connsiteY33" fmla="*/ 2082800 h 5187043"/>
              <a:gd name="connsiteX34" fmla="*/ 3664857 w 5421086"/>
              <a:gd name="connsiteY34" fmla="*/ 1952171 h 5187043"/>
              <a:gd name="connsiteX35" fmla="*/ 3828143 w 5421086"/>
              <a:gd name="connsiteY35" fmla="*/ 1832428 h 5187043"/>
              <a:gd name="connsiteX36" fmla="*/ 4176486 w 5421086"/>
              <a:gd name="connsiteY36" fmla="*/ 1712686 h 5187043"/>
              <a:gd name="connsiteX37" fmla="*/ 4328886 w 5421086"/>
              <a:gd name="connsiteY37" fmla="*/ 1658257 h 5187043"/>
              <a:gd name="connsiteX38" fmla="*/ 4437743 w 5421086"/>
              <a:gd name="connsiteY38" fmla="*/ 1527628 h 5187043"/>
              <a:gd name="connsiteX39" fmla="*/ 4524829 w 5421086"/>
              <a:gd name="connsiteY39" fmla="*/ 1320800 h 5187043"/>
              <a:gd name="connsiteX40" fmla="*/ 4220029 w 5421086"/>
              <a:gd name="connsiteY40" fmla="*/ 972457 h 5187043"/>
              <a:gd name="connsiteX41" fmla="*/ 3860800 w 5421086"/>
              <a:gd name="connsiteY41" fmla="*/ 918028 h 5187043"/>
              <a:gd name="connsiteX42" fmla="*/ 3817257 w 5421086"/>
              <a:gd name="connsiteY42" fmla="*/ 830943 h 5187043"/>
              <a:gd name="connsiteX43" fmla="*/ 3849914 w 5421086"/>
              <a:gd name="connsiteY43" fmla="*/ 743857 h 5187043"/>
              <a:gd name="connsiteX44" fmla="*/ 4002314 w 5421086"/>
              <a:gd name="connsiteY44" fmla="*/ 645886 h 5187043"/>
              <a:gd name="connsiteX45" fmla="*/ 4176486 w 5421086"/>
              <a:gd name="connsiteY45" fmla="*/ 537028 h 5187043"/>
              <a:gd name="connsiteX46" fmla="*/ 4187371 w 5421086"/>
              <a:gd name="connsiteY46" fmla="*/ 449943 h 5187043"/>
              <a:gd name="connsiteX47" fmla="*/ 4263571 w 5421086"/>
              <a:gd name="connsiteY47" fmla="*/ 362857 h 5187043"/>
              <a:gd name="connsiteX48" fmla="*/ 3991429 w 5421086"/>
              <a:gd name="connsiteY48" fmla="*/ 58057 h 5187043"/>
              <a:gd name="connsiteX49" fmla="*/ 4132943 w 5421086"/>
              <a:gd name="connsiteY49" fmla="*/ 79828 h 5187043"/>
              <a:gd name="connsiteX50" fmla="*/ 4165600 w 5421086"/>
              <a:gd name="connsiteY50" fmla="*/ 79828 h 5187043"/>
              <a:gd name="connsiteX51" fmla="*/ 5243286 w 5421086"/>
              <a:gd name="connsiteY51" fmla="*/ 112486 h 5187043"/>
              <a:gd name="connsiteX52" fmla="*/ 5232400 w 5421086"/>
              <a:gd name="connsiteY52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714512 w 5421086"/>
              <a:gd name="connsiteY16" fmla="*/ 3357586 h 5187043"/>
              <a:gd name="connsiteX17" fmla="*/ 1571636 w 5421086"/>
              <a:gd name="connsiteY17" fmla="*/ 3786214 h 5187043"/>
              <a:gd name="connsiteX18" fmla="*/ 812800 w 5421086"/>
              <a:gd name="connsiteY18" fmla="*/ 3683000 h 5187043"/>
              <a:gd name="connsiteX19" fmla="*/ 769257 w 5421086"/>
              <a:gd name="connsiteY19" fmla="*/ 4205514 h 5187043"/>
              <a:gd name="connsiteX20" fmla="*/ 1008743 w 5421086"/>
              <a:gd name="connsiteY20" fmla="*/ 4238171 h 5187043"/>
              <a:gd name="connsiteX21" fmla="*/ 1172029 w 5421086"/>
              <a:gd name="connsiteY21" fmla="*/ 4586514 h 5187043"/>
              <a:gd name="connsiteX22" fmla="*/ 769257 w 5421086"/>
              <a:gd name="connsiteY22" fmla="*/ 4978400 h 5187043"/>
              <a:gd name="connsiteX23" fmla="*/ 758371 w 5421086"/>
              <a:gd name="connsiteY23" fmla="*/ 4978400 h 5187043"/>
              <a:gd name="connsiteX24" fmla="*/ 660400 w 5421086"/>
              <a:gd name="connsiteY24" fmla="*/ 5141686 h 5187043"/>
              <a:gd name="connsiteX25" fmla="*/ 4720771 w 5421086"/>
              <a:gd name="connsiteY25" fmla="*/ 5141686 h 5187043"/>
              <a:gd name="connsiteX26" fmla="*/ 4666343 w 5421086"/>
              <a:gd name="connsiteY26" fmla="*/ 4869543 h 5187043"/>
              <a:gd name="connsiteX27" fmla="*/ 4002314 w 5421086"/>
              <a:gd name="connsiteY27" fmla="*/ 4575628 h 5187043"/>
              <a:gd name="connsiteX28" fmla="*/ 3338286 w 5421086"/>
              <a:gd name="connsiteY28" fmla="*/ 4216400 h 5187043"/>
              <a:gd name="connsiteX29" fmla="*/ 3338286 w 5421086"/>
              <a:gd name="connsiteY29" fmla="*/ 3595914 h 5187043"/>
              <a:gd name="connsiteX30" fmla="*/ 3436257 w 5421086"/>
              <a:gd name="connsiteY30" fmla="*/ 3574143 h 5187043"/>
              <a:gd name="connsiteX31" fmla="*/ 4165600 w 5421086"/>
              <a:gd name="connsiteY31" fmla="*/ 3040743 h 5187043"/>
              <a:gd name="connsiteX32" fmla="*/ 4132943 w 5421086"/>
              <a:gd name="connsiteY32" fmla="*/ 2768600 h 5187043"/>
              <a:gd name="connsiteX33" fmla="*/ 3849914 w 5421086"/>
              <a:gd name="connsiteY33" fmla="*/ 2082800 h 5187043"/>
              <a:gd name="connsiteX34" fmla="*/ 3664857 w 5421086"/>
              <a:gd name="connsiteY34" fmla="*/ 1952171 h 5187043"/>
              <a:gd name="connsiteX35" fmla="*/ 3828143 w 5421086"/>
              <a:gd name="connsiteY35" fmla="*/ 1832428 h 5187043"/>
              <a:gd name="connsiteX36" fmla="*/ 4176486 w 5421086"/>
              <a:gd name="connsiteY36" fmla="*/ 1712686 h 5187043"/>
              <a:gd name="connsiteX37" fmla="*/ 4328886 w 5421086"/>
              <a:gd name="connsiteY37" fmla="*/ 1658257 h 5187043"/>
              <a:gd name="connsiteX38" fmla="*/ 4437743 w 5421086"/>
              <a:gd name="connsiteY38" fmla="*/ 1527628 h 5187043"/>
              <a:gd name="connsiteX39" fmla="*/ 4524829 w 5421086"/>
              <a:gd name="connsiteY39" fmla="*/ 1320800 h 5187043"/>
              <a:gd name="connsiteX40" fmla="*/ 4220029 w 5421086"/>
              <a:gd name="connsiteY40" fmla="*/ 972457 h 5187043"/>
              <a:gd name="connsiteX41" fmla="*/ 3860800 w 5421086"/>
              <a:gd name="connsiteY41" fmla="*/ 918028 h 5187043"/>
              <a:gd name="connsiteX42" fmla="*/ 3817257 w 5421086"/>
              <a:gd name="connsiteY42" fmla="*/ 830943 h 5187043"/>
              <a:gd name="connsiteX43" fmla="*/ 3849914 w 5421086"/>
              <a:gd name="connsiteY43" fmla="*/ 743857 h 5187043"/>
              <a:gd name="connsiteX44" fmla="*/ 4002314 w 5421086"/>
              <a:gd name="connsiteY44" fmla="*/ 645886 h 5187043"/>
              <a:gd name="connsiteX45" fmla="*/ 4176486 w 5421086"/>
              <a:gd name="connsiteY45" fmla="*/ 537028 h 5187043"/>
              <a:gd name="connsiteX46" fmla="*/ 4187371 w 5421086"/>
              <a:gd name="connsiteY46" fmla="*/ 449943 h 5187043"/>
              <a:gd name="connsiteX47" fmla="*/ 4263571 w 5421086"/>
              <a:gd name="connsiteY47" fmla="*/ 362857 h 5187043"/>
              <a:gd name="connsiteX48" fmla="*/ 3991429 w 5421086"/>
              <a:gd name="connsiteY48" fmla="*/ 58057 h 5187043"/>
              <a:gd name="connsiteX49" fmla="*/ 4132943 w 5421086"/>
              <a:gd name="connsiteY49" fmla="*/ 79828 h 5187043"/>
              <a:gd name="connsiteX50" fmla="*/ 4165600 w 5421086"/>
              <a:gd name="connsiteY50" fmla="*/ 79828 h 5187043"/>
              <a:gd name="connsiteX51" fmla="*/ 5243286 w 5421086"/>
              <a:gd name="connsiteY51" fmla="*/ 112486 h 5187043"/>
              <a:gd name="connsiteX52" fmla="*/ 5232400 w 5421086"/>
              <a:gd name="connsiteY52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571636 w 5421086"/>
              <a:gd name="connsiteY16" fmla="*/ 3786214 h 5187043"/>
              <a:gd name="connsiteX17" fmla="*/ 812800 w 5421086"/>
              <a:gd name="connsiteY17" fmla="*/ 3683000 h 5187043"/>
              <a:gd name="connsiteX18" fmla="*/ 769257 w 5421086"/>
              <a:gd name="connsiteY18" fmla="*/ 4205514 h 5187043"/>
              <a:gd name="connsiteX19" fmla="*/ 1008743 w 5421086"/>
              <a:gd name="connsiteY19" fmla="*/ 4238171 h 5187043"/>
              <a:gd name="connsiteX20" fmla="*/ 1172029 w 5421086"/>
              <a:gd name="connsiteY20" fmla="*/ 4586514 h 5187043"/>
              <a:gd name="connsiteX21" fmla="*/ 769257 w 5421086"/>
              <a:gd name="connsiteY21" fmla="*/ 4978400 h 5187043"/>
              <a:gd name="connsiteX22" fmla="*/ 758371 w 5421086"/>
              <a:gd name="connsiteY22" fmla="*/ 4978400 h 5187043"/>
              <a:gd name="connsiteX23" fmla="*/ 660400 w 5421086"/>
              <a:gd name="connsiteY23" fmla="*/ 5141686 h 5187043"/>
              <a:gd name="connsiteX24" fmla="*/ 4720771 w 5421086"/>
              <a:gd name="connsiteY24" fmla="*/ 5141686 h 5187043"/>
              <a:gd name="connsiteX25" fmla="*/ 4666343 w 5421086"/>
              <a:gd name="connsiteY25" fmla="*/ 4869543 h 5187043"/>
              <a:gd name="connsiteX26" fmla="*/ 4002314 w 5421086"/>
              <a:gd name="connsiteY26" fmla="*/ 4575628 h 5187043"/>
              <a:gd name="connsiteX27" fmla="*/ 3338286 w 5421086"/>
              <a:gd name="connsiteY27" fmla="*/ 4216400 h 5187043"/>
              <a:gd name="connsiteX28" fmla="*/ 3338286 w 5421086"/>
              <a:gd name="connsiteY28" fmla="*/ 3595914 h 5187043"/>
              <a:gd name="connsiteX29" fmla="*/ 3436257 w 5421086"/>
              <a:gd name="connsiteY29" fmla="*/ 3574143 h 5187043"/>
              <a:gd name="connsiteX30" fmla="*/ 4165600 w 5421086"/>
              <a:gd name="connsiteY30" fmla="*/ 3040743 h 5187043"/>
              <a:gd name="connsiteX31" fmla="*/ 4132943 w 5421086"/>
              <a:gd name="connsiteY31" fmla="*/ 2768600 h 5187043"/>
              <a:gd name="connsiteX32" fmla="*/ 3849914 w 5421086"/>
              <a:gd name="connsiteY32" fmla="*/ 2082800 h 5187043"/>
              <a:gd name="connsiteX33" fmla="*/ 3664857 w 5421086"/>
              <a:gd name="connsiteY33" fmla="*/ 1952171 h 5187043"/>
              <a:gd name="connsiteX34" fmla="*/ 3828143 w 5421086"/>
              <a:gd name="connsiteY34" fmla="*/ 1832428 h 5187043"/>
              <a:gd name="connsiteX35" fmla="*/ 4176486 w 5421086"/>
              <a:gd name="connsiteY35" fmla="*/ 1712686 h 5187043"/>
              <a:gd name="connsiteX36" fmla="*/ 4328886 w 5421086"/>
              <a:gd name="connsiteY36" fmla="*/ 1658257 h 5187043"/>
              <a:gd name="connsiteX37" fmla="*/ 4437743 w 5421086"/>
              <a:gd name="connsiteY37" fmla="*/ 1527628 h 5187043"/>
              <a:gd name="connsiteX38" fmla="*/ 4524829 w 5421086"/>
              <a:gd name="connsiteY38" fmla="*/ 1320800 h 5187043"/>
              <a:gd name="connsiteX39" fmla="*/ 4220029 w 5421086"/>
              <a:gd name="connsiteY39" fmla="*/ 972457 h 5187043"/>
              <a:gd name="connsiteX40" fmla="*/ 3860800 w 5421086"/>
              <a:gd name="connsiteY40" fmla="*/ 918028 h 5187043"/>
              <a:gd name="connsiteX41" fmla="*/ 3817257 w 5421086"/>
              <a:gd name="connsiteY41" fmla="*/ 830943 h 5187043"/>
              <a:gd name="connsiteX42" fmla="*/ 3849914 w 5421086"/>
              <a:gd name="connsiteY42" fmla="*/ 743857 h 5187043"/>
              <a:gd name="connsiteX43" fmla="*/ 4002314 w 5421086"/>
              <a:gd name="connsiteY43" fmla="*/ 645886 h 5187043"/>
              <a:gd name="connsiteX44" fmla="*/ 4176486 w 5421086"/>
              <a:gd name="connsiteY44" fmla="*/ 537028 h 5187043"/>
              <a:gd name="connsiteX45" fmla="*/ 4187371 w 5421086"/>
              <a:gd name="connsiteY45" fmla="*/ 449943 h 5187043"/>
              <a:gd name="connsiteX46" fmla="*/ 4263571 w 5421086"/>
              <a:gd name="connsiteY46" fmla="*/ 362857 h 5187043"/>
              <a:gd name="connsiteX47" fmla="*/ 3991429 w 5421086"/>
              <a:gd name="connsiteY47" fmla="*/ 58057 h 5187043"/>
              <a:gd name="connsiteX48" fmla="*/ 4132943 w 5421086"/>
              <a:gd name="connsiteY48" fmla="*/ 79828 h 5187043"/>
              <a:gd name="connsiteX49" fmla="*/ 4165600 w 5421086"/>
              <a:gd name="connsiteY49" fmla="*/ 79828 h 5187043"/>
              <a:gd name="connsiteX50" fmla="*/ 5243286 w 5421086"/>
              <a:gd name="connsiteY50" fmla="*/ 112486 h 5187043"/>
              <a:gd name="connsiteX51" fmla="*/ 5232400 w 5421086"/>
              <a:gd name="connsiteY51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571636 w 5421086"/>
              <a:gd name="connsiteY16" fmla="*/ 3786214 h 5187043"/>
              <a:gd name="connsiteX17" fmla="*/ 812800 w 5421086"/>
              <a:gd name="connsiteY17" fmla="*/ 3683000 h 5187043"/>
              <a:gd name="connsiteX18" fmla="*/ 769257 w 5421086"/>
              <a:gd name="connsiteY18" fmla="*/ 4205514 h 5187043"/>
              <a:gd name="connsiteX19" fmla="*/ 1008743 w 5421086"/>
              <a:gd name="connsiteY19" fmla="*/ 4238171 h 5187043"/>
              <a:gd name="connsiteX20" fmla="*/ 1172029 w 5421086"/>
              <a:gd name="connsiteY20" fmla="*/ 4586514 h 5187043"/>
              <a:gd name="connsiteX21" fmla="*/ 769257 w 5421086"/>
              <a:gd name="connsiteY21" fmla="*/ 4978400 h 5187043"/>
              <a:gd name="connsiteX22" fmla="*/ 758371 w 5421086"/>
              <a:gd name="connsiteY22" fmla="*/ 4978400 h 5187043"/>
              <a:gd name="connsiteX23" fmla="*/ 660400 w 5421086"/>
              <a:gd name="connsiteY23" fmla="*/ 5141686 h 5187043"/>
              <a:gd name="connsiteX24" fmla="*/ 4720771 w 5421086"/>
              <a:gd name="connsiteY24" fmla="*/ 5141686 h 5187043"/>
              <a:gd name="connsiteX25" fmla="*/ 4666343 w 5421086"/>
              <a:gd name="connsiteY25" fmla="*/ 4869543 h 5187043"/>
              <a:gd name="connsiteX26" fmla="*/ 4002314 w 5421086"/>
              <a:gd name="connsiteY26" fmla="*/ 4575628 h 5187043"/>
              <a:gd name="connsiteX27" fmla="*/ 3338286 w 5421086"/>
              <a:gd name="connsiteY27" fmla="*/ 4216400 h 5187043"/>
              <a:gd name="connsiteX28" fmla="*/ 3338286 w 5421086"/>
              <a:gd name="connsiteY28" fmla="*/ 3595914 h 5187043"/>
              <a:gd name="connsiteX29" fmla="*/ 3436257 w 5421086"/>
              <a:gd name="connsiteY29" fmla="*/ 3574143 h 5187043"/>
              <a:gd name="connsiteX30" fmla="*/ 4132943 w 5421086"/>
              <a:gd name="connsiteY30" fmla="*/ 2768600 h 5187043"/>
              <a:gd name="connsiteX31" fmla="*/ 3849914 w 5421086"/>
              <a:gd name="connsiteY31" fmla="*/ 2082800 h 5187043"/>
              <a:gd name="connsiteX32" fmla="*/ 3664857 w 5421086"/>
              <a:gd name="connsiteY32" fmla="*/ 1952171 h 5187043"/>
              <a:gd name="connsiteX33" fmla="*/ 3828143 w 5421086"/>
              <a:gd name="connsiteY33" fmla="*/ 1832428 h 5187043"/>
              <a:gd name="connsiteX34" fmla="*/ 4176486 w 5421086"/>
              <a:gd name="connsiteY34" fmla="*/ 1712686 h 5187043"/>
              <a:gd name="connsiteX35" fmla="*/ 4328886 w 5421086"/>
              <a:gd name="connsiteY35" fmla="*/ 1658257 h 5187043"/>
              <a:gd name="connsiteX36" fmla="*/ 4437743 w 5421086"/>
              <a:gd name="connsiteY36" fmla="*/ 1527628 h 5187043"/>
              <a:gd name="connsiteX37" fmla="*/ 4524829 w 5421086"/>
              <a:gd name="connsiteY37" fmla="*/ 1320800 h 5187043"/>
              <a:gd name="connsiteX38" fmla="*/ 4220029 w 5421086"/>
              <a:gd name="connsiteY38" fmla="*/ 972457 h 5187043"/>
              <a:gd name="connsiteX39" fmla="*/ 3860800 w 5421086"/>
              <a:gd name="connsiteY39" fmla="*/ 918028 h 5187043"/>
              <a:gd name="connsiteX40" fmla="*/ 3817257 w 5421086"/>
              <a:gd name="connsiteY40" fmla="*/ 830943 h 5187043"/>
              <a:gd name="connsiteX41" fmla="*/ 3849914 w 5421086"/>
              <a:gd name="connsiteY41" fmla="*/ 743857 h 5187043"/>
              <a:gd name="connsiteX42" fmla="*/ 4002314 w 5421086"/>
              <a:gd name="connsiteY42" fmla="*/ 645886 h 5187043"/>
              <a:gd name="connsiteX43" fmla="*/ 4176486 w 5421086"/>
              <a:gd name="connsiteY43" fmla="*/ 537028 h 5187043"/>
              <a:gd name="connsiteX44" fmla="*/ 4187371 w 5421086"/>
              <a:gd name="connsiteY44" fmla="*/ 449943 h 5187043"/>
              <a:gd name="connsiteX45" fmla="*/ 4263571 w 5421086"/>
              <a:gd name="connsiteY45" fmla="*/ 362857 h 5187043"/>
              <a:gd name="connsiteX46" fmla="*/ 3991429 w 5421086"/>
              <a:gd name="connsiteY46" fmla="*/ 58057 h 5187043"/>
              <a:gd name="connsiteX47" fmla="*/ 4132943 w 5421086"/>
              <a:gd name="connsiteY47" fmla="*/ 79828 h 5187043"/>
              <a:gd name="connsiteX48" fmla="*/ 4165600 w 5421086"/>
              <a:gd name="connsiteY48" fmla="*/ 79828 h 5187043"/>
              <a:gd name="connsiteX49" fmla="*/ 5243286 w 5421086"/>
              <a:gd name="connsiteY49" fmla="*/ 112486 h 5187043"/>
              <a:gd name="connsiteX50" fmla="*/ 5232400 w 5421086"/>
              <a:gd name="connsiteY50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260600 w 5421086"/>
              <a:gd name="connsiteY14" fmla="*/ 3269343 h 5187043"/>
              <a:gd name="connsiteX15" fmla="*/ 2064657 w 5421086"/>
              <a:gd name="connsiteY15" fmla="*/ 3269343 h 5187043"/>
              <a:gd name="connsiteX16" fmla="*/ 1571636 w 5421086"/>
              <a:gd name="connsiteY16" fmla="*/ 3786214 h 5187043"/>
              <a:gd name="connsiteX17" fmla="*/ 812800 w 5421086"/>
              <a:gd name="connsiteY17" fmla="*/ 3683000 h 5187043"/>
              <a:gd name="connsiteX18" fmla="*/ 769257 w 5421086"/>
              <a:gd name="connsiteY18" fmla="*/ 4205514 h 5187043"/>
              <a:gd name="connsiteX19" fmla="*/ 1172029 w 5421086"/>
              <a:gd name="connsiteY19" fmla="*/ 4586514 h 5187043"/>
              <a:gd name="connsiteX20" fmla="*/ 769257 w 5421086"/>
              <a:gd name="connsiteY20" fmla="*/ 4978400 h 5187043"/>
              <a:gd name="connsiteX21" fmla="*/ 758371 w 5421086"/>
              <a:gd name="connsiteY21" fmla="*/ 4978400 h 5187043"/>
              <a:gd name="connsiteX22" fmla="*/ 660400 w 5421086"/>
              <a:gd name="connsiteY22" fmla="*/ 5141686 h 5187043"/>
              <a:gd name="connsiteX23" fmla="*/ 4720771 w 5421086"/>
              <a:gd name="connsiteY23" fmla="*/ 5141686 h 5187043"/>
              <a:gd name="connsiteX24" fmla="*/ 4666343 w 5421086"/>
              <a:gd name="connsiteY24" fmla="*/ 4869543 h 5187043"/>
              <a:gd name="connsiteX25" fmla="*/ 4002314 w 5421086"/>
              <a:gd name="connsiteY25" fmla="*/ 4575628 h 5187043"/>
              <a:gd name="connsiteX26" fmla="*/ 3338286 w 5421086"/>
              <a:gd name="connsiteY26" fmla="*/ 4216400 h 5187043"/>
              <a:gd name="connsiteX27" fmla="*/ 3338286 w 5421086"/>
              <a:gd name="connsiteY27" fmla="*/ 3595914 h 5187043"/>
              <a:gd name="connsiteX28" fmla="*/ 3436257 w 5421086"/>
              <a:gd name="connsiteY28" fmla="*/ 3574143 h 5187043"/>
              <a:gd name="connsiteX29" fmla="*/ 4132943 w 5421086"/>
              <a:gd name="connsiteY29" fmla="*/ 2768600 h 5187043"/>
              <a:gd name="connsiteX30" fmla="*/ 3849914 w 5421086"/>
              <a:gd name="connsiteY30" fmla="*/ 2082800 h 5187043"/>
              <a:gd name="connsiteX31" fmla="*/ 3664857 w 5421086"/>
              <a:gd name="connsiteY31" fmla="*/ 1952171 h 5187043"/>
              <a:gd name="connsiteX32" fmla="*/ 3828143 w 5421086"/>
              <a:gd name="connsiteY32" fmla="*/ 1832428 h 5187043"/>
              <a:gd name="connsiteX33" fmla="*/ 4176486 w 5421086"/>
              <a:gd name="connsiteY33" fmla="*/ 1712686 h 5187043"/>
              <a:gd name="connsiteX34" fmla="*/ 4328886 w 5421086"/>
              <a:gd name="connsiteY34" fmla="*/ 1658257 h 5187043"/>
              <a:gd name="connsiteX35" fmla="*/ 4437743 w 5421086"/>
              <a:gd name="connsiteY35" fmla="*/ 1527628 h 5187043"/>
              <a:gd name="connsiteX36" fmla="*/ 4524829 w 5421086"/>
              <a:gd name="connsiteY36" fmla="*/ 1320800 h 5187043"/>
              <a:gd name="connsiteX37" fmla="*/ 4220029 w 5421086"/>
              <a:gd name="connsiteY37" fmla="*/ 972457 h 5187043"/>
              <a:gd name="connsiteX38" fmla="*/ 3860800 w 5421086"/>
              <a:gd name="connsiteY38" fmla="*/ 918028 h 5187043"/>
              <a:gd name="connsiteX39" fmla="*/ 3817257 w 5421086"/>
              <a:gd name="connsiteY39" fmla="*/ 830943 h 5187043"/>
              <a:gd name="connsiteX40" fmla="*/ 3849914 w 5421086"/>
              <a:gd name="connsiteY40" fmla="*/ 743857 h 5187043"/>
              <a:gd name="connsiteX41" fmla="*/ 4002314 w 5421086"/>
              <a:gd name="connsiteY41" fmla="*/ 645886 h 5187043"/>
              <a:gd name="connsiteX42" fmla="*/ 4176486 w 5421086"/>
              <a:gd name="connsiteY42" fmla="*/ 537028 h 5187043"/>
              <a:gd name="connsiteX43" fmla="*/ 4187371 w 5421086"/>
              <a:gd name="connsiteY43" fmla="*/ 449943 h 5187043"/>
              <a:gd name="connsiteX44" fmla="*/ 4263571 w 5421086"/>
              <a:gd name="connsiteY44" fmla="*/ 362857 h 5187043"/>
              <a:gd name="connsiteX45" fmla="*/ 3991429 w 5421086"/>
              <a:gd name="connsiteY45" fmla="*/ 58057 h 5187043"/>
              <a:gd name="connsiteX46" fmla="*/ 4132943 w 5421086"/>
              <a:gd name="connsiteY46" fmla="*/ 79828 h 5187043"/>
              <a:gd name="connsiteX47" fmla="*/ 4165600 w 5421086"/>
              <a:gd name="connsiteY47" fmla="*/ 79828 h 5187043"/>
              <a:gd name="connsiteX48" fmla="*/ 5243286 w 5421086"/>
              <a:gd name="connsiteY48" fmla="*/ 112486 h 5187043"/>
              <a:gd name="connsiteX49" fmla="*/ 5232400 w 5421086"/>
              <a:gd name="connsiteY49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2870200 w 5421086"/>
              <a:gd name="connsiteY7" fmla="*/ 1647371 h 5187043"/>
              <a:gd name="connsiteX8" fmla="*/ 3196771 w 5421086"/>
              <a:gd name="connsiteY8" fmla="*/ 2191657 h 5187043"/>
              <a:gd name="connsiteX9" fmla="*/ 3523343 w 5421086"/>
              <a:gd name="connsiteY9" fmla="*/ 2431143 h 5187043"/>
              <a:gd name="connsiteX10" fmla="*/ 3360057 w 5421086"/>
              <a:gd name="connsiteY10" fmla="*/ 2855686 h 5187043"/>
              <a:gd name="connsiteX11" fmla="*/ 3055257 w 5421086"/>
              <a:gd name="connsiteY11" fmla="*/ 3008086 h 5187043"/>
              <a:gd name="connsiteX12" fmla="*/ 2728686 w 5421086"/>
              <a:gd name="connsiteY12" fmla="*/ 3040743 h 5187043"/>
              <a:gd name="connsiteX13" fmla="*/ 2510971 w 5421086"/>
              <a:gd name="connsiteY13" fmla="*/ 3171371 h 5187043"/>
              <a:gd name="connsiteX14" fmla="*/ 2064657 w 5421086"/>
              <a:gd name="connsiteY14" fmla="*/ 3269343 h 5187043"/>
              <a:gd name="connsiteX15" fmla="*/ 1571636 w 5421086"/>
              <a:gd name="connsiteY15" fmla="*/ 3786214 h 5187043"/>
              <a:gd name="connsiteX16" fmla="*/ 812800 w 5421086"/>
              <a:gd name="connsiteY16" fmla="*/ 3683000 h 5187043"/>
              <a:gd name="connsiteX17" fmla="*/ 769257 w 5421086"/>
              <a:gd name="connsiteY17" fmla="*/ 4205514 h 5187043"/>
              <a:gd name="connsiteX18" fmla="*/ 1172029 w 5421086"/>
              <a:gd name="connsiteY18" fmla="*/ 4586514 h 5187043"/>
              <a:gd name="connsiteX19" fmla="*/ 769257 w 5421086"/>
              <a:gd name="connsiteY19" fmla="*/ 4978400 h 5187043"/>
              <a:gd name="connsiteX20" fmla="*/ 758371 w 5421086"/>
              <a:gd name="connsiteY20" fmla="*/ 4978400 h 5187043"/>
              <a:gd name="connsiteX21" fmla="*/ 660400 w 5421086"/>
              <a:gd name="connsiteY21" fmla="*/ 5141686 h 5187043"/>
              <a:gd name="connsiteX22" fmla="*/ 4720771 w 5421086"/>
              <a:gd name="connsiteY22" fmla="*/ 5141686 h 5187043"/>
              <a:gd name="connsiteX23" fmla="*/ 4666343 w 5421086"/>
              <a:gd name="connsiteY23" fmla="*/ 4869543 h 5187043"/>
              <a:gd name="connsiteX24" fmla="*/ 4002314 w 5421086"/>
              <a:gd name="connsiteY24" fmla="*/ 4575628 h 5187043"/>
              <a:gd name="connsiteX25" fmla="*/ 3338286 w 5421086"/>
              <a:gd name="connsiteY25" fmla="*/ 4216400 h 5187043"/>
              <a:gd name="connsiteX26" fmla="*/ 3338286 w 5421086"/>
              <a:gd name="connsiteY26" fmla="*/ 3595914 h 5187043"/>
              <a:gd name="connsiteX27" fmla="*/ 3436257 w 5421086"/>
              <a:gd name="connsiteY27" fmla="*/ 3574143 h 5187043"/>
              <a:gd name="connsiteX28" fmla="*/ 4132943 w 5421086"/>
              <a:gd name="connsiteY28" fmla="*/ 2768600 h 5187043"/>
              <a:gd name="connsiteX29" fmla="*/ 3849914 w 5421086"/>
              <a:gd name="connsiteY29" fmla="*/ 2082800 h 5187043"/>
              <a:gd name="connsiteX30" fmla="*/ 3664857 w 5421086"/>
              <a:gd name="connsiteY30" fmla="*/ 1952171 h 5187043"/>
              <a:gd name="connsiteX31" fmla="*/ 3828143 w 5421086"/>
              <a:gd name="connsiteY31" fmla="*/ 1832428 h 5187043"/>
              <a:gd name="connsiteX32" fmla="*/ 4176486 w 5421086"/>
              <a:gd name="connsiteY32" fmla="*/ 1712686 h 5187043"/>
              <a:gd name="connsiteX33" fmla="*/ 4328886 w 5421086"/>
              <a:gd name="connsiteY33" fmla="*/ 1658257 h 5187043"/>
              <a:gd name="connsiteX34" fmla="*/ 4437743 w 5421086"/>
              <a:gd name="connsiteY34" fmla="*/ 1527628 h 5187043"/>
              <a:gd name="connsiteX35" fmla="*/ 4524829 w 5421086"/>
              <a:gd name="connsiteY35" fmla="*/ 1320800 h 5187043"/>
              <a:gd name="connsiteX36" fmla="*/ 4220029 w 5421086"/>
              <a:gd name="connsiteY36" fmla="*/ 972457 h 5187043"/>
              <a:gd name="connsiteX37" fmla="*/ 3860800 w 5421086"/>
              <a:gd name="connsiteY37" fmla="*/ 918028 h 5187043"/>
              <a:gd name="connsiteX38" fmla="*/ 3817257 w 5421086"/>
              <a:gd name="connsiteY38" fmla="*/ 830943 h 5187043"/>
              <a:gd name="connsiteX39" fmla="*/ 3849914 w 5421086"/>
              <a:gd name="connsiteY39" fmla="*/ 743857 h 5187043"/>
              <a:gd name="connsiteX40" fmla="*/ 4002314 w 5421086"/>
              <a:gd name="connsiteY40" fmla="*/ 645886 h 5187043"/>
              <a:gd name="connsiteX41" fmla="*/ 4176486 w 5421086"/>
              <a:gd name="connsiteY41" fmla="*/ 537028 h 5187043"/>
              <a:gd name="connsiteX42" fmla="*/ 4187371 w 5421086"/>
              <a:gd name="connsiteY42" fmla="*/ 449943 h 5187043"/>
              <a:gd name="connsiteX43" fmla="*/ 4263571 w 5421086"/>
              <a:gd name="connsiteY43" fmla="*/ 362857 h 5187043"/>
              <a:gd name="connsiteX44" fmla="*/ 3991429 w 5421086"/>
              <a:gd name="connsiteY44" fmla="*/ 58057 h 5187043"/>
              <a:gd name="connsiteX45" fmla="*/ 4132943 w 5421086"/>
              <a:gd name="connsiteY45" fmla="*/ 79828 h 5187043"/>
              <a:gd name="connsiteX46" fmla="*/ 4165600 w 5421086"/>
              <a:gd name="connsiteY46" fmla="*/ 79828 h 5187043"/>
              <a:gd name="connsiteX47" fmla="*/ 5243286 w 5421086"/>
              <a:gd name="connsiteY47" fmla="*/ 112486 h 5187043"/>
              <a:gd name="connsiteX48" fmla="*/ 5232400 w 5421086"/>
              <a:gd name="connsiteY48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3196771 w 5421086"/>
              <a:gd name="connsiteY7" fmla="*/ 2191657 h 5187043"/>
              <a:gd name="connsiteX8" fmla="*/ 3523343 w 5421086"/>
              <a:gd name="connsiteY8" fmla="*/ 2431143 h 5187043"/>
              <a:gd name="connsiteX9" fmla="*/ 3360057 w 5421086"/>
              <a:gd name="connsiteY9" fmla="*/ 2855686 h 5187043"/>
              <a:gd name="connsiteX10" fmla="*/ 3055257 w 5421086"/>
              <a:gd name="connsiteY10" fmla="*/ 3008086 h 5187043"/>
              <a:gd name="connsiteX11" fmla="*/ 2728686 w 5421086"/>
              <a:gd name="connsiteY11" fmla="*/ 3040743 h 5187043"/>
              <a:gd name="connsiteX12" fmla="*/ 2510971 w 5421086"/>
              <a:gd name="connsiteY12" fmla="*/ 3171371 h 5187043"/>
              <a:gd name="connsiteX13" fmla="*/ 2064657 w 5421086"/>
              <a:gd name="connsiteY13" fmla="*/ 3269343 h 5187043"/>
              <a:gd name="connsiteX14" fmla="*/ 1571636 w 5421086"/>
              <a:gd name="connsiteY14" fmla="*/ 3786214 h 5187043"/>
              <a:gd name="connsiteX15" fmla="*/ 812800 w 5421086"/>
              <a:gd name="connsiteY15" fmla="*/ 3683000 h 5187043"/>
              <a:gd name="connsiteX16" fmla="*/ 769257 w 5421086"/>
              <a:gd name="connsiteY16" fmla="*/ 4205514 h 5187043"/>
              <a:gd name="connsiteX17" fmla="*/ 1172029 w 5421086"/>
              <a:gd name="connsiteY17" fmla="*/ 4586514 h 5187043"/>
              <a:gd name="connsiteX18" fmla="*/ 769257 w 5421086"/>
              <a:gd name="connsiteY18" fmla="*/ 4978400 h 5187043"/>
              <a:gd name="connsiteX19" fmla="*/ 758371 w 5421086"/>
              <a:gd name="connsiteY19" fmla="*/ 4978400 h 5187043"/>
              <a:gd name="connsiteX20" fmla="*/ 660400 w 5421086"/>
              <a:gd name="connsiteY20" fmla="*/ 5141686 h 5187043"/>
              <a:gd name="connsiteX21" fmla="*/ 4720771 w 5421086"/>
              <a:gd name="connsiteY21" fmla="*/ 5141686 h 5187043"/>
              <a:gd name="connsiteX22" fmla="*/ 4666343 w 5421086"/>
              <a:gd name="connsiteY22" fmla="*/ 4869543 h 5187043"/>
              <a:gd name="connsiteX23" fmla="*/ 4002314 w 5421086"/>
              <a:gd name="connsiteY23" fmla="*/ 4575628 h 5187043"/>
              <a:gd name="connsiteX24" fmla="*/ 3338286 w 5421086"/>
              <a:gd name="connsiteY24" fmla="*/ 4216400 h 5187043"/>
              <a:gd name="connsiteX25" fmla="*/ 3338286 w 5421086"/>
              <a:gd name="connsiteY25" fmla="*/ 3595914 h 5187043"/>
              <a:gd name="connsiteX26" fmla="*/ 3436257 w 5421086"/>
              <a:gd name="connsiteY26" fmla="*/ 3574143 h 5187043"/>
              <a:gd name="connsiteX27" fmla="*/ 4132943 w 5421086"/>
              <a:gd name="connsiteY27" fmla="*/ 2768600 h 5187043"/>
              <a:gd name="connsiteX28" fmla="*/ 3849914 w 5421086"/>
              <a:gd name="connsiteY28" fmla="*/ 2082800 h 5187043"/>
              <a:gd name="connsiteX29" fmla="*/ 3664857 w 5421086"/>
              <a:gd name="connsiteY29" fmla="*/ 1952171 h 5187043"/>
              <a:gd name="connsiteX30" fmla="*/ 3828143 w 5421086"/>
              <a:gd name="connsiteY30" fmla="*/ 1832428 h 5187043"/>
              <a:gd name="connsiteX31" fmla="*/ 4176486 w 5421086"/>
              <a:gd name="connsiteY31" fmla="*/ 1712686 h 5187043"/>
              <a:gd name="connsiteX32" fmla="*/ 4328886 w 5421086"/>
              <a:gd name="connsiteY32" fmla="*/ 1658257 h 5187043"/>
              <a:gd name="connsiteX33" fmla="*/ 4437743 w 5421086"/>
              <a:gd name="connsiteY33" fmla="*/ 1527628 h 5187043"/>
              <a:gd name="connsiteX34" fmla="*/ 4524829 w 5421086"/>
              <a:gd name="connsiteY34" fmla="*/ 1320800 h 5187043"/>
              <a:gd name="connsiteX35" fmla="*/ 4220029 w 5421086"/>
              <a:gd name="connsiteY35" fmla="*/ 972457 h 5187043"/>
              <a:gd name="connsiteX36" fmla="*/ 3860800 w 5421086"/>
              <a:gd name="connsiteY36" fmla="*/ 918028 h 5187043"/>
              <a:gd name="connsiteX37" fmla="*/ 3817257 w 5421086"/>
              <a:gd name="connsiteY37" fmla="*/ 830943 h 5187043"/>
              <a:gd name="connsiteX38" fmla="*/ 3849914 w 5421086"/>
              <a:gd name="connsiteY38" fmla="*/ 743857 h 5187043"/>
              <a:gd name="connsiteX39" fmla="*/ 4002314 w 5421086"/>
              <a:gd name="connsiteY39" fmla="*/ 645886 h 5187043"/>
              <a:gd name="connsiteX40" fmla="*/ 4176486 w 5421086"/>
              <a:gd name="connsiteY40" fmla="*/ 537028 h 5187043"/>
              <a:gd name="connsiteX41" fmla="*/ 4187371 w 5421086"/>
              <a:gd name="connsiteY41" fmla="*/ 449943 h 5187043"/>
              <a:gd name="connsiteX42" fmla="*/ 4263571 w 5421086"/>
              <a:gd name="connsiteY42" fmla="*/ 362857 h 5187043"/>
              <a:gd name="connsiteX43" fmla="*/ 3991429 w 5421086"/>
              <a:gd name="connsiteY43" fmla="*/ 58057 h 5187043"/>
              <a:gd name="connsiteX44" fmla="*/ 4132943 w 5421086"/>
              <a:gd name="connsiteY44" fmla="*/ 79828 h 5187043"/>
              <a:gd name="connsiteX45" fmla="*/ 4165600 w 5421086"/>
              <a:gd name="connsiteY45" fmla="*/ 79828 h 5187043"/>
              <a:gd name="connsiteX46" fmla="*/ 5243286 w 5421086"/>
              <a:gd name="connsiteY46" fmla="*/ 112486 h 5187043"/>
              <a:gd name="connsiteX47" fmla="*/ 5232400 w 5421086"/>
              <a:gd name="connsiteY47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3196771 w 5421086"/>
              <a:gd name="connsiteY7" fmla="*/ 2191657 h 5187043"/>
              <a:gd name="connsiteX8" fmla="*/ 3523343 w 5421086"/>
              <a:gd name="connsiteY8" fmla="*/ 2431143 h 5187043"/>
              <a:gd name="connsiteX9" fmla="*/ 3360057 w 5421086"/>
              <a:gd name="connsiteY9" fmla="*/ 2855686 h 5187043"/>
              <a:gd name="connsiteX10" fmla="*/ 3055257 w 5421086"/>
              <a:gd name="connsiteY10" fmla="*/ 3008086 h 5187043"/>
              <a:gd name="connsiteX11" fmla="*/ 2728686 w 5421086"/>
              <a:gd name="connsiteY11" fmla="*/ 3040743 h 5187043"/>
              <a:gd name="connsiteX12" fmla="*/ 2510971 w 5421086"/>
              <a:gd name="connsiteY12" fmla="*/ 3171371 h 5187043"/>
              <a:gd name="connsiteX13" fmla="*/ 2064657 w 5421086"/>
              <a:gd name="connsiteY13" fmla="*/ 3269343 h 5187043"/>
              <a:gd name="connsiteX14" fmla="*/ 1571636 w 5421086"/>
              <a:gd name="connsiteY14" fmla="*/ 3786214 h 5187043"/>
              <a:gd name="connsiteX15" fmla="*/ 812800 w 5421086"/>
              <a:gd name="connsiteY15" fmla="*/ 3683000 h 5187043"/>
              <a:gd name="connsiteX16" fmla="*/ 769257 w 5421086"/>
              <a:gd name="connsiteY16" fmla="*/ 4205514 h 5187043"/>
              <a:gd name="connsiteX17" fmla="*/ 1172029 w 5421086"/>
              <a:gd name="connsiteY17" fmla="*/ 4586514 h 5187043"/>
              <a:gd name="connsiteX18" fmla="*/ 769257 w 5421086"/>
              <a:gd name="connsiteY18" fmla="*/ 4978400 h 5187043"/>
              <a:gd name="connsiteX19" fmla="*/ 758371 w 5421086"/>
              <a:gd name="connsiteY19" fmla="*/ 4978400 h 5187043"/>
              <a:gd name="connsiteX20" fmla="*/ 660400 w 5421086"/>
              <a:gd name="connsiteY20" fmla="*/ 5141686 h 5187043"/>
              <a:gd name="connsiteX21" fmla="*/ 4720771 w 5421086"/>
              <a:gd name="connsiteY21" fmla="*/ 5141686 h 5187043"/>
              <a:gd name="connsiteX22" fmla="*/ 4666343 w 5421086"/>
              <a:gd name="connsiteY22" fmla="*/ 4869543 h 5187043"/>
              <a:gd name="connsiteX23" fmla="*/ 4002314 w 5421086"/>
              <a:gd name="connsiteY23" fmla="*/ 4575628 h 5187043"/>
              <a:gd name="connsiteX24" fmla="*/ 3338286 w 5421086"/>
              <a:gd name="connsiteY24" fmla="*/ 4216400 h 5187043"/>
              <a:gd name="connsiteX25" fmla="*/ 3338286 w 5421086"/>
              <a:gd name="connsiteY25" fmla="*/ 3595914 h 5187043"/>
              <a:gd name="connsiteX26" fmla="*/ 3436257 w 5421086"/>
              <a:gd name="connsiteY26" fmla="*/ 3574143 h 5187043"/>
              <a:gd name="connsiteX27" fmla="*/ 4132943 w 5421086"/>
              <a:gd name="connsiteY27" fmla="*/ 2768600 h 5187043"/>
              <a:gd name="connsiteX28" fmla="*/ 3849914 w 5421086"/>
              <a:gd name="connsiteY28" fmla="*/ 2082800 h 5187043"/>
              <a:gd name="connsiteX29" fmla="*/ 3664857 w 5421086"/>
              <a:gd name="connsiteY29" fmla="*/ 1952171 h 5187043"/>
              <a:gd name="connsiteX30" fmla="*/ 3828143 w 5421086"/>
              <a:gd name="connsiteY30" fmla="*/ 1832428 h 5187043"/>
              <a:gd name="connsiteX31" fmla="*/ 4176486 w 5421086"/>
              <a:gd name="connsiteY31" fmla="*/ 1712686 h 5187043"/>
              <a:gd name="connsiteX32" fmla="*/ 4437743 w 5421086"/>
              <a:gd name="connsiteY32" fmla="*/ 1527628 h 5187043"/>
              <a:gd name="connsiteX33" fmla="*/ 4524829 w 5421086"/>
              <a:gd name="connsiteY33" fmla="*/ 1320800 h 5187043"/>
              <a:gd name="connsiteX34" fmla="*/ 4220029 w 5421086"/>
              <a:gd name="connsiteY34" fmla="*/ 972457 h 5187043"/>
              <a:gd name="connsiteX35" fmla="*/ 3860800 w 5421086"/>
              <a:gd name="connsiteY35" fmla="*/ 918028 h 5187043"/>
              <a:gd name="connsiteX36" fmla="*/ 3817257 w 5421086"/>
              <a:gd name="connsiteY36" fmla="*/ 830943 h 5187043"/>
              <a:gd name="connsiteX37" fmla="*/ 3849914 w 5421086"/>
              <a:gd name="connsiteY37" fmla="*/ 743857 h 5187043"/>
              <a:gd name="connsiteX38" fmla="*/ 4002314 w 5421086"/>
              <a:gd name="connsiteY38" fmla="*/ 645886 h 5187043"/>
              <a:gd name="connsiteX39" fmla="*/ 4176486 w 5421086"/>
              <a:gd name="connsiteY39" fmla="*/ 537028 h 5187043"/>
              <a:gd name="connsiteX40" fmla="*/ 4187371 w 5421086"/>
              <a:gd name="connsiteY40" fmla="*/ 449943 h 5187043"/>
              <a:gd name="connsiteX41" fmla="*/ 4263571 w 5421086"/>
              <a:gd name="connsiteY41" fmla="*/ 362857 h 5187043"/>
              <a:gd name="connsiteX42" fmla="*/ 3991429 w 5421086"/>
              <a:gd name="connsiteY42" fmla="*/ 58057 h 5187043"/>
              <a:gd name="connsiteX43" fmla="*/ 4132943 w 5421086"/>
              <a:gd name="connsiteY43" fmla="*/ 79828 h 5187043"/>
              <a:gd name="connsiteX44" fmla="*/ 4165600 w 5421086"/>
              <a:gd name="connsiteY44" fmla="*/ 79828 h 5187043"/>
              <a:gd name="connsiteX45" fmla="*/ 5243286 w 5421086"/>
              <a:gd name="connsiteY45" fmla="*/ 112486 h 5187043"/>
              <a:gd name="connsiteX46" fmla="*/ 5232400 w 5421086"/>
              <a:gd name="connsiteY46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3196771 w 5421086"/>
              <a:gd name="connsiteY7" fmla="*/ 2191657 h 5187043"/>
              <a:gd name="connsiteX8" fmla="*/ 3523343 w 5421086"/>
              <a:gd name="connsiteY8" fmla="*/ 2431143 h 5187043"/>
              <a:gd name="connsiteX9" fmla="*/ 3360057 w 5421086"/>
              <a:gd name="connsiteY9" fmla="*/ 2855686 h 5187043"/>
              <a:gd name="connsiteX10" fmla="*/ 3055257 w 5421086"/>
              <a:gd name="connsiteY10" fmla="*/ 3008086 h 5187043"/>
              <a:gd name="connsiteX11" fmla="*/ 2728686 w 5421086"/>
              <a:gd name="connsiteY11" fmla="*/ 3040743 h 5187043"/>
              <a:gd name="connsiteX12" fmla="*/ 2510971 w 5421086"/>
              <a:gd name="connsiteY12" fmla="*/ 3171371 h 5187043"/>
              <a:gd name="connsiteX13" fmla="*/ 2064657 w 5421086"/>
              <a:gd name="connsiteY13" fmla="*/ 3269343 h 5187043"/>
              <a:gd name="connsiteX14" fmla="*/ 1571636 w 5421086"/>
              <a:gd name="connsiteY14" fmla="*/ 3786214 h 5187043"/>
              <a:gd name="connsiteX15" fmla="*/ 812800 w 5421086"/>
              <a:gd name="connsiteY15" fmla="*/ 3683000 h 5187043"/>
              <a:gd name="connsiteX16" fmla="*/ 769257 w 5421086"/>
              <a:gd name="connsiteY16" fmla="*/ 4205514 h 5187043"/>
              <a:gd name="connsiteX17" fmla="*/ 1172029 w 5421086"/>
              <a:gd name="connsiteY17" fmla="*/ 4586514 h 5187043"/>
              <a:gd name="connsiteX18" fmla="*/ 769257 w 5421086"/>
              <a:gd name="connsiteY18" fmla="*/ 4978400 h 5187043"/>
              <a:gd name="connsiteX19" fmla="*/ 758371 w 5421086"/>
              <a:gd name="connsiteY19" fmla="*/ 4978400 h 5187043"/>
              <a:gd name="connsiteX20" fmla="*/ 660400 w 5421086"/>
              <a:gd name="connsiteY20" fmla="*/ 5141686 h 5187043"/>
              <a:gd name="connsiteX21" fmla="*/ 4720771 w 5421086"/>
              <a:gd name="connsiteY21" fmla="*/ 5141686 h 5187043"/>
              <a:gd name="connsiteX22" fmla="*/ 4666343 w 5421086"/>
              <a:gd name="connsiteY22" fmla="*/ 4869543 h 5187043"/>
              <a:gd name="connsiteX23" fmla="*/ 4002314 w 5421086"/>
              <a:gd name="connsiteY23" fmla="*/ 4575628 h 5187043"/>
              <a:gd name="connsiteX24" fmla="*/ 3338286 w 5421086"/>
              <a:gd name="connsiteY24" fmla="*/ 4216400 h 5187043"/>
              <a:gd name="connsiteX25" fmla="*/ 3338286 w 5421086"/>
              <a:gd name="connsiteY25" fmla="*/ 3595914 h 5187043"/>
              <a:gd name="connsiteX26" fmla="*/ 3436257 w 5421086"/>
              <a:gd name="connsiteY26" fmla="*/ 3574143 h 5187043"/>
              <a:gd name="connsiteX27" fmla="*/ 4132943 w 5421086"/>
              <a:gd name="connsiteY27" fmla="*/ 2768600 h 5187043"/>
              <a:gd name="connsiteX28" fmla="*/ 3849914 w 5421086"/>
              <a:gd name="connsiteY28" fmla="*/ 2082800 h 5187043"/>
              <a:gd name="connsiteX29" fmla="*/ 3664857 w 5421086"/>
              <a:gd name="connsiteY29" fmla="*/ 1952171 h 5187043"/>
              <a:gd name="connsiteX30" fmla="*/ 3828143 w 5421086"/>
              <a:gd name="connsiteY30" fmla="*/ 1832428 h 5187043"/>
              <a:gd name="connsiteX31" fmla="*/ 4176486 w 5421086"/>
              <a:gd name="connsiteY31" fmla="*/ 1712686 h 5187043"/>
              <a:gd name="connsiteX32" fmla="*/ 4437743 w 5421086"/>
              <a:gd name="connsiteY32" fmla="*/ 1527628 h 5187043"/>
              <a:gd name="connsiteX33" fmla="*/ 4524829 w 5421086"/>
              <a:gd name="connsiteY33" fmla="*/ 1320800 h 5187043"/>
              <a:gd name="connsiteX34" fmla="*/ 4220029 w 5421086"/>
              <a:gd name="connsiteY34" fmla="*/ 972457 h 5187043"/>
              <a:gd name="connsiteX35" fmla="*/ 3817257 w 5421086"/>
              <a:gd name="connsiteY35" fmla="*/ 830943 h 5187043"/>
              <a:gd name="connsiteX36" fmla="*/ 3849914 w 5421086"/>
              <a:gd name="connsiteY36" fmla="*/ 743857 h 5187043"/>
              <a:gd name="connsiteX37" fmla="*/ 4002314 w 5421086"/>
              <a:gd name="connsiteY37" fmla="*/ 645886 h 5187043"/>
              <a:gd name="connsiteX38" fmla="*/ 4176486 w 5421086"/>
              <a:gd name="connsiteY38" fmla="*/ 537028 h 5187043"/>
              <a:gd name="connsiteX39" fmla="*/ 4187371 w 5421086"/>
              <a:gd name="connsiteY39" fmla="*/ 449943 h 5187043"/>
              <a:gd name="connsiteX40" fmla="*/ 4263571 w 5421086"/>
              <a:gd name="connsiteY40" fmla="*/ 362857 h 5187043"/>
              <a:gd name="connsiteX41" fmla="*/ 3991429 w 5421086"/>
              <a:gd name="connsiteY41" fmla="*/ 58057 h 5187043"/>
              <a:gd name="connsiteX42" fmla="*/ 4132943 w 5421086"/>
              <a:gd name="connsiteY42" fmla="*/ 79828 h 5187043"/>
              <a:gd name="connsiteX43" fmla="*/ 4165600 w 5421086"/>
              <a:gd name="connsiteY43" fmla="*/ 79828 h 5187043"/>
              <a:gd name="connsiteX44" fmla="*/ 5243286 w 5421086"/>
              <a:gd name="connsiteY44" fmla="*/ 112486 h 5187043"/>
              <a:gd name="connsiteX45" fmla="*/ 5232400 w 5421086"/>
              <a:gd name="connsiteY45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3196771 w 5421086"/>
              <a:gd name="connsiteY7" fmla="*/ 2191657 h 5187043"/>
              <a:gd name="connsiteX8" fmla="*/ 3523343 w 5421086"/>
              <a:gd name="connsiteY8" fmla="*/ 2431143 h 5187043"/>
              <a:gd name="connsiteX9" fmla="*/ 3360057 w 5421086"/>
              <a:gd name="connsiteY9" fmla="*/ 2855686 h 5187043"/>
              <a:gd name="connsiteX10" fmla="*/ 3055257 w 5421086"/>
              <a:gd name="connsiteY10" fmla="*/ 3008086 h 5187043"/>
              <a:gd name="connsiteX11" fmla="*/ 2728686 w 5421086"/>
              <a:gd name="connsiteY11" fmla="*/ 3040743 h 5187043"/>
              <a:gd name="connsiteX12" fmla="*/ 2510971 w 5421086"/>
              <a:gd name="connsiteY12" fmla="*/ 3171371 h 5187043"/>
              <a:gd name="connsiteX13" fmla="*/ 2064657 w 5421086"/>
              <a:gd name="connsiteY13" fmla="*/ 3269343 h 5187043"/>
              <a:gd name="connsiteX14" fmla="*/ 1571636 w 5421086"/>
              <a:gd name="connsiteY14" fmla="*/ 3786214 h 5187043"/>
              <a:gd name="connsiteX15" fmla="*/ 812800 w 5421086"/>
              <a:gd name="connsiteY15" fmla="*/ 3683000 h 5187043"/>
              <a:gd name="connsiteX16" fmla="*/ 769257 w 5421086"/>
              <a:gd name="connsiteY16" fmla="*/ 4205514 h 5187043"/>
              <a:gd name="connsiteX17" fmla="*/ 1172029 w 5421086"/>
              <a:gd name="connsiteY17" fmla="*/ 4586514 h 5187043"/>
              <a:gd name="connsiteX18" fmla="*/ 769257 w 5421086"/>
              <a:gd name="connsiteY18" fmla="*/ 4978400 h 5187043"/>
              <a:gd name="connsiteX19" fmla="*/ 758371 w 5421086"/>
              <a:gd name="connsiteY19" fmla="*/ 4978400 h 5187043"/>
              <a:gd name="connsiteX20" fmla="*/ 660400 w 5421086"/>
              <a:gd name="connsiteY20" fmla="*/ 5141686 h 5187043"/>
              <a:gd name="connsiteX21" fmla="*/ 4720771 w 5421086"/>
              <a:gd name="connsiteY21" fmla="*/ 5141686 h 5187043"/>
              <a:gd name="connsiteX22" fmla="*/ 4666343 w 5421086"/>
              <a:gd name="connsiteY22" fmla="*/ 4869543 h 5187043"/>
              <a:gd name="connsiteX23" fmla="*/ 4002314 w 5421086"/>
              <a:gd name="connsiteY23" fmla="*/ 4575628 h 5187043"/>
              <a:gd name="connsiteX24" fmla="*/ 3338286 w 5421086"/>
              <a:gd name="connsiteY24" fmla="*/ 4216400 h 5187043"/>
              <a:gd name="connsiteX25" fmla="*/ 3338286 w 5421086"/>
              <a:gd name="connsiteY25" fmla="*/ 3595914 h 5187043"/>
              <a:gd name="connsiteX26" fmla="*/ 3436257 w 5421086"/>
              <a:gd name="connsiteY26" fmla="*/ 3574143 h 5187043"/>
              <a:gd name="connsiteX27" fmla="*/ 4132943 w 5421086"/>
              <a:gd name="connsiteY27" fmla="*/ 2768600 h 5187043"/>
              <a:gd name="connsiteX28" fmla="*/ 3849914 w 5421086"/>
              <a:gd name="connsiteY28" fmla="*/ 2082800 h 5187043"/>
              <a:gd name="connsiteX29" fmla="*/ 3664857 w 5421086"/>
              <a:gd name="connsiteY29" fmla="*/ 1952171 h 5187043"/>
              <a:gd name="connsiteX30" fmla="*/ 3828143 w 5421086"/>
              <a:gd name="connsiteY30" fmla="*/ 1832428 h 5187043"/>
              <a:gd name="connsiteX31" fmla="*/ 4176486 w 5421086"/>
              <a:gd name="connsiteY31" fmla="*/ 1712686 h 5187043"/>
              <a:gd name="connsiteX32" fmla="*/ 4437743 w 5421086"/>
              <a:gd name="connsiteY32" fmla="*/ 1527628 h 5187043"/>
              <a:gd name="connsiteX33" fmla="*/ 4524829 w 5421086"/>
              <a:gd name="connsiteY33" fmla="*/ 1320800 h 5187043"/>
              <a:gd name="connsiteX34" fmla="*/ 4220029 w 5421086"/>
              <a:gd name="connsiteY34" fmla="*/ 972457 h 5187043"/>
              <a:gd name="connsiteX35" fmla="*/ 3817257 w 5421086"/>
              <a:gd name="connsiteY35" fmla="*/ 830943 h 5187043"/>
              <a:gd name="connsiteX36" fmla="*/ 3849914 w 5421086"/>
              <a:gd name="connsiteY36" fmla="*/ 743857 h 5187043"/>
              <a:gd name="connsiteX37" fmla="*/ 4002314 w 5421086"/>
              <a:gd name="connsiteY37" fmla="*/ 645886 h 5187043"/>
              <a:gd name="connsiteX38" fmla="*/ 4187371 w 5421086"/>
              <a:gd name="connsiteY38" fmla="*/ 449943 h 5187043"/>
              <a:gd name="connsiteX39" fmla="*/ 4263571 w 5421086"/>
              <a:gd name="connsiteY39" fmla="*/ 362857 h 5187043"/>
              <a:gd name="connsiteX40" fmla="*/ 3991429 w 5421086"/>
              <a:gd name="connsiteY40" fmla="*/ 58057 h 5187043"/>
              <a:gd name="connsiteX41" fmla="*/ 4132943 w 5421086"/>
              <a:gd name="connsiteY41" fmla="*/ 79828 h 5187043"/>
              <a:gd name="connsiteX42" fmla="*/ 4165600 w 5421086"/>
              <a:gd name="connsiteY42" fmla="*/ 79828 h 5187043"/>
              <a:gd name="connsiteX43" fmla="*/ 5243286 w 5421086"/>
              <a:gd name="connsiteY43" fmla="*/ 112486 h 5187043"/>
              <a:gd name="connsiteX44" fmla="*/ 5232400 w 5421086"/>
              <a:gd name="connsiteY44" fmla="*/ 90714 h 5187043"/>
              <a:gd name="connsiteX0" fmla="*/ 5297714 w 5421086"/>
              <a:gd name="connsiteY0" fmla="*/ 90714 h 5187043"/>
              <a:gd name="connsiteX1" fmla="*/ 3849914 w 5421086"/>
              <a:gd name="connsiteY1" fmla="*/ 47171 h 5187043"/>
              <a:gd name="connsiteX2" fmla="*/ 4220029 w 5421086"/>
              <a:gd name="connsiteY2" fmla="*/ 373743 h 5187043"/>
              <a:gd name="connsiteX3" fmla="*/ 3577771 w 5421086"/>
              <a:gd name="connsiteY3" fmla="*/ 830943 h 5187043"/>
              <a:gd name="connsiteX4" fmla="*/ 3588657 w 5421086"/>
              <a:gd name="connsiteY4" fmla="*/ 1135743 h 5187043"/>
              <a:gd name="connsiteX5" fmla="*/ 4056743 w 5421086"/>
              <a:gd name="connsiteY5" fmla="*/ 1342571 h 5187043"/>
              <a:gd name="connsiteX6" fmla="*/ 3327400 w 5421086"/>
              <a:gd name="connsiteY6" fmla="*/ 1614714 h 5187043"/>
              <a:gd name="connsiteX7" fmla="*/ 3196771 w 5421086"/>
              <a:gd name="connsiteY7" fmla="*/ 2191657 h 5187043"/>
              <a:gd name="connsiteX8" fmla="*/ 3523343 w 5421086"/>
              <a:gd name="connsiteY8" fmla="*/ 2431143 h 5187043"/>
              <a:gd name="connsiteX9" fmla="*/ 3360057 w 5421086"/>
              <a:gd name="connsiteY9" fmla="*/ 2855686 h 5187043"/>
              <a:gd name="connsiteX10" fmla="*/ 3055257 w 5421086"/>
              <a:gd name="connsiteY10" fmla="*/ 3008086 h 5187043"/>
              <a:gd name="connsiteX11" fmla="*/ 2728686 w 5421086"/>
              <a:gd name="connsiteY11" fmla="*/ 3040743 h 5187043"/>
              <a:gd name="connsiteX12" fmla="*/ 2510971 w 5421086"/>
              <a:gd name="connsiteY12" fmla="*/ 3171371 h 5187043"/>
              <a:gd name="connsiteX13" fmla="*/ 2064657 w 5421086"/>
              <a:gd name="connsiteY13" fmla="*/ 3269343 h 5187043"/>
              <a:gd name="connsiteX14" fmla="*/ 1571636 w 5421086"/>
              <a:gd name="connsiteY14" fmla="*/ 3786214 h 5187043"/>
              <a:gd name="connsiteX15" fmla="*/ 812800 w 5421086"/>
              <a:gd name="connsiteY15" fmla="*/ 3683000 h 5187043"/>
              <a:gd name="connsiteX16" fmla="*/ 769257 w 5421086"/>
              <a:gd name="connsiteY16" fmla="*/ 4205514 h 5187043"/>
              <a:gd name="connsiteX17" fmla="*/ 1172029 w 5421086"/>
              <a:gd name="connsiteY17" fmla="*/ 4586514 h 5187043"/>
              <a:gd name="connsiteX18" fmla="*/ 769257 w 5421086"/>
              <a:gd name="connsiteY18" fmla="*/ 4978400 h 5187043"/>
              <a:gd name="connsiteX19" fmla="*/ 758371 w 5421086"/>
              <a:gd name="connsiteY19" fmla="*/ 4978400 h 5187043"/>
              <a:gd name="connsiteX20" fmla="*/ 660400 w 5421086"/>
              <a:gd name="connsiteY20" fmla="*/ 5141686 h 5187043"/>
              <a:gd name="connsiteX21" fmla="*/ 4720771 w 5421086"/>
              <a:gd name="connsiteY21" fmla="*/ 5141686 h 5187043"/>
              <a:gd name="connsiteX22" fmla="*/ 4666343 w 5421086"/>
              <a:gd name="connsiteY22" fmla="*/ 4869543 h 5187043"/>
              <a:gd name="connsiteX23" fmla="*/ 4002314 w 5421086"/>
              <a:gd name="connsiteY23" fmla="*/ 4575628 h 5187043"/>
              <a:gd name="connsiteX24" fmla="*/ 3338286 w 5421086"/>
              <a:gd name="connsiteY24" fmla="*/ 4216400 h 5187043"/>
              <a:gd name="connsiteX25" fmla="*/ 3338286 w 5421086"/>
              <a:gd name="connsiteY25" fmla="*/ 3595914 h 5187043"/>
              <a:gd name="connsiteX26" fmla="*/ 3436257 w 5421086"/>
              <a:gd name="connsiteY26" fmla="*/ 3574143 h 5187043"/>
              <a:gd name="connsiteX27" fmla="*/ 4132943 w 5421086"/>
              <a:gd name="connsiteY27" fmla="*/ 2768600 h 5187043"/>
              <a:gd name="connsiteX28" fmla="*/ 3849914 w 5421086"/>
              <a:gd name="connsiteY28" fmla="*/ 2082800 h 5187043"/>
              <a:gd name="connsiteX29" fmla="*/ 3664857 w 5421086"/>
              <a:gd name="connsiteY29" fmla="*/ 1952171 h 5187043"/>
              <a:gd name="connsiteX30" fmla="*/ 3828143 w 5421086"/>
              <a:gd name="connsiteY30" fmla="*/ 1832428 h 5187043"/>
              <a:gd name="connsiteX31" fmla="*/ 4176486 w 5421086"/>
              <a:gd name="connsiteY31" fmla="*/ 1712686 h 5187043"/>
              <a:gd name="connsiteX32" fmla="*/ 4437743 w 5421086"/>
              <a:gd name="connsiteY32" fmla="*/ 1527628 h 5187043"/>
              <a:gd name="connsiteX33" fmla="*/ 4524829 w 5421086"/>
              <a:gd name="connsiteY33" fmla="*/ 1320800 h 5187043"/>
              <a:gd name="connsiteX34" fmla="*/ 4220029 w 5421086"/>
              <a:gd name="connsiteY34" fmla="*/ 972457 h 5187043"/>
              <a:gd name="connsiteX35" fmla="*/ 3817257 w 5421086"/>
              <a:gd name="connsiteY35" fmla="*/ 830943 h 5187043"/>
              <a:gd name="connsiteX36" fmla="*/ 3849914 w 5421086"/>
              <a:gd name="connsiteY36" fmla="*/ 743857 h 5187043"/>
              <a:gd name="connsiteX37" fmla="*/ 4002314 w 5421086"/>
              <a:gd name="connsiteY37" fmla="*/ 645886 h 5187043"/>
              <a:gd name="connsiteX38" fmla="*/ 4187371 w 5421086"/>
              <a:gd name="connsiteY38" fmla="*/ 449943 h 5187043"/>
              <a:gd name="connsiteX39" fmla="*/ 4263571 w 5421086"/>
              <a:gd name="connsiteY39" fmla="*/ 362857 h 5187043"/>
              <a:gd name="connsiteX40" fmla="*/ 3991429 w 5421086"/>
              <a:gd name="connsiteY40" fmla="*/ 58057 h 5187043"/>
              <a:gd name="connsiteX41" fmla="*/ 4132943 w 5421086"/>
              <a:gd name="connsiteY41" fmla="*/ 79828 h 5187043"/>
              <a:gd name="connsiteX42" fmla="*/ 5243286 w 5421086"/>
              <a:gd name="connsiteY42" fmla="*/ 112486 h 5187043"/>
              <a:gd name="connsiteX43" fmla="*/ 5232400 w 5421086"/>
              <a:gd name="connsiteY43" fmla="*/ 90714 h 5187043"/>
              <a:gd name="connsiteX0" fmla="*/ 5297714 w 5388428"/>
              <a:gd name="connsiteY0" fmla="*/ 90714 h 5187043"/>
              <a:gd name="connsiteX1" fmla="*/ 3849914 w 5388428"/>
              <a:gd name="connsiteY1" fmla="*/ 47171 h 5187043"/>
              <a:gd name="connsiteX2" fmla="*/ 4220029 w 5388428"/>
              <a:gd name="connsiteY2" fmla="*/ 373743 h 5187043"/>
              <a:gd name="connsiteX3" fmla="*/ 3577771 w 5388428"/>
              <a:gd name="connsiteY3" fmla="*/ 830943 h 5187043"/>
              <a:gd name="connsiteX4" fmla="*/ 3588657 w 5388428"/>
              <a:gd name="connsiteY4" fmla="*/ 1135743 h 5187043"/>
              <a:gd name="connsiteX5" fmla="*/ 4056743 w 5388428"/>
              <a:gd name="connsiteY5" fmla="*/ 1342571 h 5187043"/>
              <a:gd name="connsiteX6" fmla="*/ 3327400 w 5388428"/>
              <a:gd name="connsiteY6" fmla="*/ 1614714 h 5187043"/>
              <a:gd name="connsiteX7" fmla="*/ 3196771 w 5388428"/>
              <a:gd name="connsiteY7" fmla="*/ 2191657 h 5187043"/>
              <a:gd name="connsiteX8" fmla="*/ 3523343 w 5388428"/>
              <a:gd name="connsiteY8" fmla="*/ 2431143 h 5187043"/>
              <a:gd name="connsiteX9" fmla="*/ 3360057 w 5388428"/>
              <a:gd name="connsiteY9" fmla="*/ 2855686 h 5187043"/>
              <a:gd name="connsiteX10" fmla="*/ 3055257 w 5388428"/>
              <a:gd name="connsiteY10" fmla="*/ 3008086 h 5187043"/>
              <a:gd name="connsiteX11" fmla="*/ 2728686 w 5388428"/>
              <a:gd name="connsiteY11" fmla="*/ 3040743 h 5187043"/>
              <a:gd name="connsiteX12" fmla="*/ 2510971 w 5388428"/>
              <a:gd name="connsiteY12" fmla="*/ 3171371 h 5187043"/>
              <a:gd name="connsiteX13" fmla="*/ 2064657 w 5388428"/>
              <a:gd name="connsiteY13" fmla="*/ 3269343 h 5187043"/>
              <a:gd name="connsiteX14" fmla="*/ 1571636 w 5388428"/>
              <a:gd name="connsiteY14" fmla="*/ 3786214 h 5187043"/>
              <a:gd name="connsiteX15" fmla="*/ 812800 w 5388428"/>
              <a:gd name="connsiteY15" fmla="*/ 3683000 h 5187043"/>
              <a:gd name="connsiteX16" fmla="*/ 769257 w 5388428"/>
              <a:gd name="connsiteY16" fmla="*/ 4205514 h 5187043"/>
              <a:gd name="connsiteX17" fmla="*/ 1172029 w 5388428"/>
              <a:gd name="connsiteY17" fmla="*/ 4586514 h 5187043"/>
              <a:gd name="connsiteX18" fmla="*/ 769257 w 5388428"/>
              <a:gd name="connsiteY18" fmla="*/ 4978400 h 5187043"/>
              <a:gd name="connsiteX19" fmla="*/ 758371 w 5388428"/>
              <a:gd name="connsiteY19" fmla="*/ 4978400 h 5187043"/>
              <a:gd name="connsiteX20" fmla="*/ 660400 w 5388428"/>
              <a:gd name="connsiteY20" fmla="*/ 5141686 h 5187043"/>
              <a:gd name="connsiteX21" fmla="*/ 4720771 w 5388428"/>
              <a:gd name="connsiteY21" fmla="*/ 5141686 h 5187043"/>
              <a:gd name="connsiteX22" fmla="*/ 4666343 w 5388428"/>
              <a:gd name="connsiteY22" fmla="*/ 4869543 h 5187043"/>
              <a:gd name="connsiteX23" fmla="*/ 4002314 w 5388428"/>
              <a:gd name="connsiteY23" fmla="*/ 4575628 h 5187043"/>
              <a:gd name="connsiteX24" fmla="*/ 3338286 w 5388428"/>
              <a:gd name="connsiteY24" fmla="*/ 4216400 h 5187043"/>
              <a:gd name="connsiteX25" fmla="*/ 3338286 w 5388428"/>
              <a:gd name="connsiteY25" fmla="*/ 3595914 h 5187043"/>
              <a:gd name="connsiteX26" fmla="*/ 3436257 w 5388428"/>
              <a:gd name="connsiteY26" fmla="*/ 3574143 h 5187043"/>
              <a:gd name="connsiteX27" fmla="*/ 4132943 w 5388428"/>
              <a:gd name="connsiteY27" fmla="*/ 2768600 h 5187043"/>
              <a:gd name="connsiteX28" fmla="*/ 3849914 w 5388428"/>
              <a:gd name="connsiteY28" fmla="*/ 2082800 h 5187043"/>
              <a:gd name="connsiteX29" fmla="*/ 3664857 w 5388428"/>
              <a:gd name="connsiteY29" fmla="*/ 1952171 h 5187043"/>
              <a:gd name="connsiteX30" fmla="*/ 3828143 w 5388428"/>
              <a:gd name="connsiteY30" fmla="*/ 1832428 h 5187043"/>
              <a:gd name="connsiteX31" fmla="*/ 4176486 w 5388428"/>
              <a:gd name="connsiteY31" fmla="*/ 1712686 h 5187043"/>
              <a:gd name="connsiteX32" fmla="*/ 4437743 w 5388428"/>
              <a:gd name="connsiteY32" fmla="*/ 1527628 h 5187043"/>
              <a:gd name="connsiteX33" fmla="*/ 4524829 w 5388428"/>
              <a:gd name="connsiteY33" fmla="*/ 1320800 h 5187043"/>
              <a:gd name="connsiteX34" fmla="*/ 4220029 w 5388428"/>
              <a:gd name="connsiteY34" fmla="*/ 972457 h 5187043"/>
              <a:gd name="connsiteX35" fmla="*/ 3817257 w 5388428"/>
              <a:gd name="connsiteY35" fmla="*/ 830943 h 5187043"/>
              <a:gd name="connsiteX36" fmla="*/ 3849914 w 5388428"/>
              <a:gd name="connsiteY36" fmla="*/ 743857 h 5187043"/>
              <a:gd name="connsiteX37" fmla="*/ 4002314 w 5388428"/>
              <a:gd name="connsiteY37" fmla="*/ 645886 h 5187043"/>
              <a:gd name="connsiteX38" fmla="*/ 4187371 w 5388428"/>
              <a:gd name="connsiteY38" fmla="*/ 449943 h 5187043"/>
              <a:gd name="connsiteX39" fmla="*/ 4263571 w 5388428"/>
              <a:gd name="connsiteY39" fmla="*/ 362857 h 5187043"/>
              <a:gd name="connsiteX40" fmla="*/ 3991429 w 5388428"/>
              <a:gd name="connsiteY40" fmla="*/ 58057 h 5187043"/>
              <a:gd name="connsiteX41" fmla="*/ 4132943 w 5388428"/>
              <a:gd name="connsiteY41" fmla="*/ 79828 h 5187043"/>
              <a:gd name="connsiteX42" fmla="*/ 5243286 w 5388428"/>
              <a:gd name="connsiteY42" fmla="*/ 112486 h 5187043"/>
              <a:gd name="connsiteX0" fmla="*/ 3849914 w 5388428"/>
              <a:gd name="connsiteY0" fmla="*/ 36285 h 5176157"/>
              <a:gd name="connsiteX1" fmla="*/ 4220029 w 5388428"/>
              <a:gd name="connsiteY1" fmla="*/ 362857 h 5176157"/>
              <a:gd name="connsiteX2" fmla="*/ 3577771 w 5388428"/>
              <a:gd name="connsiteY2" fmla="*/ 820057 h 5176157"/>
              <a:gd name="connsiteX3" fmla="*/ 3588657 w 5388428"/>
              <a:gd name="connsiteY3" fmla="*/ 1124857 h 5176157"/>
              <a:gd name="connsiteX4" fmla="*/ 4056743 w 5388428"/>
              <a:gd name="connsiteY4" fmla="*/ 1331685 h 5176157"/>
              <a:gd name="connsiteX5" fmla="*/ 3327400 w 5388428"/>
              <a:gd name="connsiteY5" fmla="*/ 1603828 h 5176157"/>
              <a:gd name="connsiteX6" fmla="*/ 3196771 w 5388428"/>
              <a:gd name="connsiteY6" fmla="*/ 2180771 h 5176157"/>
              <a:gd name="connsiteX7" fmla="*/ 3523343 w 5388428"/>
              <a:gd name="connsiteY7" fmla="*/ 2420257 h 5176157"/>
              <a:gd name="connsiteX8" fmla="*/ 3360057 w 5388428"/>
              <a:gd name="connsiteY8" fmla="*/ 2844800 h 5176157"/>
              <a:gd name="connsiteX9" fmla="*/ 3055257 w 5388428"/>
              <a:gd name="connsiteY9" fmla="*/ 2997200 h 5176157"/>
              <a:gd name="connsiteX10" fmla="*/ 2728686 w 5388428"/>
              <a:gd name="connsiteY10" fmla="*/ 3029857 h 5176157"/>
              <a:gd name="connsiteX11" fmla="*/ 2510971 w 5388428"/>
              <a:gd name="connsiteY11" fmla="*/ 3160485 h 5176157"/>
              <a:gd name="connsiteX12" fmla="*/ 2064657 w 5388428"/>
              <a:gd name="connsiteY12" fmla="*/ 3258457 h 5176157"/>
              <a:gd name="connsiteX13" fmla="*/ 1571636 w 5388428"/>
              <a:gd name="connsiteY13" fmla="*/ 3775328 h 5176157"/>
              <a:gd name="connsiteX14" fmla="*/ 812800 w 5388428"/>
              <a:gd name="connsiteY14" fmla="*/ 3672114 h 5176157"/>
              <a:gd name="connsiteX15" fmla="*/ 769257 w 5388428"/>
              <a:gd name="connsiteY15" fmla="*/ 4194628 h 5176157"/>
              <a:gd name="connsiteX16" fmla="*/ 1172029 w 5388428"/>
              <a:gd name="connsiteY16" fmla="*/ 4575628 h 5176157"/>
              <a:gd name="connsiteX17" fmla="*/ 769257 w 5388428"/>
              <a:gd name="connsiteY17" fmla="*/ 4967514 h 5176157"/>
              <a:gd name="connsiteX18" fmla="*/ 758371 w 5388428"/>
              <a:gd name="connsiteY18" fmla="*/ 4967514 h 5176157"/>
              <a:gd name="connsiteX19" fmla="*/ 660400 w 5388428"/>
              <a:gd name="connsiteY19" fmla="*/ 5130800 h 5176157"/>
              <a:gd name="connsiteX20" fmla="*/ 4720771 w 5388428"/>
              <a:gd name="connsiteY20" fmla="*/ 5130800 h 5176157"/>
              <a:gd name="connsiteX21" fmla="*/ 4666343 w 5388428"/>
              <a:gd name="connsiteY21" fmla="*/ 4858657 h 5176157"/>
              <a:gd name="connsiteX22" fmla="*/ 4002314 w 5388428"/>
              <a:gd name="connsiteY22" fmla="*/ 4564742 h 5176157"/>
              <a:gd name="connsiteX23" fmla="*/ 3338286 w 5388428"/>
              <a:gd name="connsiteY23" fmla="*/ 4205514 h 5176157"/>
              <a:gd name="connsiteX24" fmla="*/ 3338286 w 5388428"/>
              <a:gd name="connsiteY24" fmla="*/ 3585028 h 5176157"/>
              <a:gd name="connsiteX25" fmla="*/ 3436257 w 5388428"/>
              <a:gd name="connsiteY25" fmla="*/ 3563257 h 5176157"/>
              <a:gd name="connsiteX26" fmla="*/ 4132943 w 5388428"/>
              <a:gd name="connsiteY26" fmla="*/ 2757714 h 5176157"/>
              <a:gd name="connsiteX27" fmla="*/ 3849914 w 5388428"/>
              <a:gd name="connsiteY27" fmla="*/ 2071914 h 5176157"/>
              <a:gd name="connsiteX28" fmla="*/ 3664857 w 5388428"/>
              <a:gd name="connsiteY28" fmla="*/ 1941285 h 5176157"/>
              <a:gd name="connsiteX29" fmla="*/ 3828143 w 5388428"/>
              <a:gd name="connsiteY29" fmla="*/ 1821542 h 5176157"/>
              <a:gd name="connsiteX30" fmla="*/ 4176486 w 5388428"/>
              <a:gd name="connsiteY30" fmla="*/ 1701800 h 5176157"/>
              <a:gd name="connsiteX31" fmla="*/ 4437743 w 5388428"/>
              <a:gd name="connsiteY31" fmla="*/ 1516742 h 5176157"/>
              <a:gd name="connsiteX32" fmla="*/ 4524829 w 5388428"/>
              <a:gd name="connsiteY32" fmla="*/ 1309914 h 5176157"/>
              <a:gd name="connsiteX33" fmla="*/ 4220029 w 5388428"/>
              <a:gd name="connsiteY33" fmla="*/ 961571 h 5176157"/>
              <a:gd name="connsiteX34" fmla="*/ 3817257 w 5388428"/>
              <a:gd name="connsiteY34" fmla="*/ 820057 h 5176157"/>
              <a:gd name="connsiteX35" fmla="*/ 3849914 w 5388428"/>
              <a:gd name="connsiteY35" fmla="*/ 732971 h 5176157"/>
              <a:gd name="connsiteX36" fmla="*/ 4002314 w 5388428"/>
              <a:gd name="connsiteY36" fmla="*/ 635000 h 5176157"/>
              <a:gd name="connsiteX37" fmla="*/ 4187371 w 5388428"/>
              <a:gd name="connsiteY37" fmla="*/ 439057 h 5176157"/>
              <a:gd name="connsiteX38" fmla="*/ 4263571 w 5388428"/>
              <a:gd name="connsiteY38" fmla="*/ 351971 h 5176157"/>
              <a:gd name="connsiteX39" fmla="*/ 3991429 w 5388428"/>
              <a:gd name="connsiteY39" fmla="*/ 47171 h 5176157"/>
              <a:gd name="connsiteX40" fmla="*/ 4132943 w 5388428"/>
              <a:gd name="connsiteY40" fmla="*/ 68942 h 5176157"/>
              <a:gd name="connsiteX41" fmla="*/ 5243286 w 5388428"/>
              <a:gd name="connsiteY41" fmla="*/ 101600 h 5176157"/>
              <a:gd name="connsiteX0" fmla="*/ 3849914 w 5388428"/>
              <a:gd name="connsiteY0" fmla="*/ 36285 h 5176157"/>
              <a:gd name="connsiteX1" fmla="*/ 4220029 w 5388428"/>
              <a:gd name="connsiteY1" fmla="*/ 362857 h 5176157"/>
              <a:gd name="connsiteX2" fmla="*/ 3577771 w 5388428"/>
              <a:gd name="connsiteY2" fmla="*/ 820057 h 5176157"/>
              <a:gd name="connsiteX3" fmla="*/ 3588657 w 5388428"/>
              <a:gd name="connsiteY3" fmla="*/ 1124857 h 5176157"/>
              <a:gd name="connsiteX4" fmla="*/ 4056743 w 5388428"/>
              <a:gd name="connsiteY4" fmla="*/ 1331685 h 5176157"/>
              <a:gd name="connsiteX5" fmla="*/ 3327400 w 5388428"/>
              <a:gd name="connsiteY5" fmla="*/ 1603828 h 5176157"/>
              <a:gd name="connsiteX6" fmla="*/ 3196771 w 5388428"/>
              <a:gd name="connsiteY6" fmla="*/ 2180771 h 5176157"/>
              <a:gd name="connsiteX7" fmla="*/ 3523343 w 5388428"/>
              <a:gd name="connsiteY7" fmla="*/ 2420257 h 5176157"/>
              <a:gd name="connsiteX8" fmla="*/ 3360057 w 5388428"/>
              <a:gd name="connsiteY8" fmla="*/ 2844800 h 5176157"/>
              <a:gd name="connsiteX9" fmla="*/ 3055257 w 5388428"/>
              <a:gd name="connsiteY9" fmla="*/ 2997200 h 5176157"/>
              <a:gd name="connsiteX10" fmla="*/ 2728686 w 5388428"/>
              <a:gd name="connsiteY10" fmla="*/ 3029857 h 5176157"/>
              <a:gd name="connsiteX11" fmla="*/ 2510971 w 5388428"/>
              <a:gd name="connsiteY11" fmla="*/ 3160485 h 5176157"/>
              <a:gd name="connsiteX12" fmla="*/ 2064657 w 5388428"/>
              <a:gd name="connsiteY12" fmla="*/ 3258457 h 5176157"/>
              <a:gd name="connsiteX13" fmla="*/ 1571636 w 5388428"/>
              <a:gd name="connsiteY13" fmla="*/ 3775328 h 5176157"/>
              <a:gd name="connsiteX14" fmla="*/ 812800 w 5388428"/>
              <a:gd name="connsiteY14" fmla="*/ 3672114 h 5176157"/>
              <a:gd name="connsiteX15" fmla="*/ 769257 w 5388428"/>
              <a:gd name="connsiteY15" fmla="*/ 4194628 h 5176157"/>
              <a:gd name="connsiteX16" fmla="*/ 1172029 w 5388428"/>
              <a:gd name="connsiteY16" fmla="*/ 4575628 h 5176157"/>
              <a:gd name="connsiteX17" fmla="*/ 769257 w 5388428"/>
              <a:gd name="connsiteY17" fmla="*/ 4967514 h 5176157"/>
              <a:gd name="connsiteX18" fmla="*/ 758371 w 5388428"/>
              <a:gd name="connsiteY18" fmla="*/ 4967514 h 5176157"/>
              <a:gd name="connsiteX19" fmla="*/ 660400 w 5388428"/>
              <a:gd name="connsiteY19" fmla="*/ 5130800 h 5176157"/>
              <a:gd name="connsiteX20" fmla="*/ 4720771 w 5388428"/>
              <a:gd name="connsiteY20" fmla="*/ 5130800 h 5176157"/>
              <a:gd name="connsiteX21" fmla="*/ 4666343 w 5388428"/>
              <a:gd name="connsiteY21" fmla="*/ 4858657 h 5176157"/>
              <a:gd name="connsiteX22" fmla="*/ 4002314 w 5388428"/>
              <a:gd name="connsiteY22" fmla="*/ 4564742 h 5176157"/>
              <a:gd name="connsiteX23" fmla="*/ 3338286 w 5388428"/>
              <a:gd name="connsiteY23" fmla="*/ 4205514 h 5176157"/>
              <a:gd name="connsiteX24" fmla="*/ 3338286 w 5388428"/>
              <a:gd name="connsiteY24" fmla="*/ 3585028 h 5176157"/>
              <a:gd name="connsiteX25" fmla="*/ 3436257 w 5388428"/>
              <a:gd name="connsiteY25" fmla="*/ 3563257 h 5176157"/>
              <a:gd name="connsiteX26" fmla="*/ 4132943 w 5388428"/>
              <a:gd name="connsiteY26" fmla="*/ 2757714 h 5176157"/>
              <a:gd name="connsiteX27" fmla="*/ 3849914 w 5388428"/>
              <a:gd name="connsiteY27" fmla="*/ 2071914 h 5176157"/>
              <a:gd name="connsiteX28" fmla="*/ 3664857 w 5388428"/>
              <a:gd name="connsiteY28" fmla="*/ 1941285 h 5176157"/>
              <a:gd name="connsiteX29" fmla="*/ 3828143 w 5388428"/>
              <a:gd name="connsiteY29" fmla="*/ 1821542 h 5176157"/>
              <a:gd name="connsiteX30" fmla="*/ 4176486 w 5388428"/>
              <a:gd name="connsiteY30" fmla="*/ 1701800 h 5176157"/>
              <a:gd name="connsiteX31" fmla="*/ 4437743 w 5388428"/>
              <a:gd name="connsiteY31" fmla="*/ 1516742 h 5176157"/>
              <a:gd name="connsiteX32" fmla="*/ 4524829 w 5388428"/>
              <a:gd name="connsiteY32" fmla="*/ 1309914 h 5176157"/>
              <a:gd name="connsiteX33" fmla="*/ 4220029 w 5388428"/>
              <a:gd name="connsiteY33" fmla="*/ 961571 h 5176157"/>
              <a:gd name="connsiteX34" fmla="*/ 3817257 w 5388428"/>
              <a:gd name="connsiteY34" fmla="*/ 820057 h 5176157"/>
              <a:gd name="connsiteX35" fmla="*/ 3849914 w 5388428"/>
              <a:gd name="connsiteY35" fmla="*/ 732971 h 5176157"/>
              <a:gd name="connsiteX36" fmla="*/ 4002314 w 5388428"/>
              <a:gd name="connsiteY36" fmla="*/ 635000 h 5176157"/>
              <a:gd name="connsiteX37" fmla="*/ 4187371 w 5388428"/>
              <a:gd name="connsiteY37" fmla="*/ 439057 h 5176157"/>
              <a:gd name="connsiteX38" fmla="*/ 4263571 w 5388428"/>
              <a:gd name="connsiteY38" fmla="*/ 351971 h 5176157"/>
              <a:gd name="connsiteX39" fmla="*/ 3991429 w 5388428"/>
              <a:gd name="connsiteY39" fmla="*/ 47171 h 5176157"/>
              <a:gd name="connsiteX40" fmla="*/ 4132943 w 5388428"/>
              <a:gd name="connsiteY40" fmla="*/ 68942 h 5176157"/>
              <a:gd name="connsiteX0" fmla="*/ 3849914 w 5388428"/>
              <a:gd name="connsiteY0" fmla="*/ 0 h 5139872"/>
              <a:gd name="connsiteX1" fmla="*/ 4220029 w 5388428"/>
              <a:gd name="connsiteY1" fmla="*/ 326572 h 5139872"/>
              <a:gd name="connsiteX2" fmla="*/ 3577771 w 5388428"/>
              <a:gd name="connsiteY2" fmla="*/ 783772 h 5139872"/>
              <a:gd name="connsiteX3" fmla="*/ 3588657 w 5388428"/>
              <a:gd name="connsiteY3" fmla="*/ 1088572 h 5139872"/>
              <a:gd name="connsiteX4" fmla="*/ 4056743 w 5388428"/>
              <a:gd name="connsiteY4" fmla="*/ 1295400 h 5139872"/>
              <a:gd name="connsiteX5" fmla="*/ 3327400 w 5388428"/>
              <a:gd name="connsiteY5" fmla="*/ 1567543 h 5139872"/>
              <a:gd name="connsiteX6" fmla="*/ 3196771 w 5388428"/>
              <a:gd name="connsiteY6" fmla="*/ 2144486 h 5139872"/>
              <a:gd name="connsiteX7" fmla="*/ 3523343 w 5388428"/>
              <a:gd name="connsiteY7" fmla="*/ 2383972 h 5139872"/>
              <a:gd name="connsiteX8" fmla="*/ 3360057 w 5388428"/>
              <a:gd name="connsiteY8" fmla="*/ 2808515 h 5139872"/>
              <a:gd name="connsiteX9" fmla="*/ 3055257 w 5388428"/>
              <a:gd name="connsiteY9" fmla="*/ 2960915 h 5139872"/>
              <a:gd name="connsiteX10" fmla="*/ 2728686 w 5388428"/>
              <a:gd name="connsiteY10" fmla="*/ 2993572 h 5139872"/>
              <a:gd name="connsiteX11" fmla="*/ 2510971 w 5388428"/>
              <a:gd name="connsiteY11" fmla="*/ 3124200 h 5139872"/>
              <a:gd name="connsiteX12" fmla="*/ 2064657 w 5388428"/>
              <a:gd name="connsiteY12" fmla="*/ 3222172 h 5139872"/>
              <a:gd name="connsiteX13" fmla="*/ 1571636 w 5388428"/>
              <a:gd name="connsiteY13" fmla="*/ 3739043 h 5139872"/>
              <a:gd name="connsiteX14" fmla="*/ 812800 w 5388428"/>
              <a:gd name="connsiteY14" fmla="*/ 3635829 h 5139872"/>
              <a:gd name="connsiteX15" fmla="*/ 769257 w 5388428"/>
              <a:gd name="connsiteY15" fmla="*/ 4158343 h 5139872"/>
              <a:gd name="connsiteX16" fmla="*/ 1172029 w 5388428"/>
              <a:gd name="connsiteY16" fmla="*/ 4539343 h 5139872"/>
              <a:gd name="connsiteX17" fmla="*/ 769257 w 5388428"/>
              <a:gd name="connsiteY17" fmla="*/ 4931229 h 5139872"/>
              <a:gd name="connsiteX18" fmla="*/ 758371 w 5388428"/>
              <a:gd name="connsiteY18" fmla="*/ 4931229 h 5139872"/>
              <a:gd name="connsiteX19" fmla="*/ 660400 w 5388428"/>
              <a:gd name="connsiteY19" fmla="*/ 5094515 h 5139872"/>
              <a:gd name="connsiteX20" fmla="*/ 4720771 w 5388428"/>
              <a:gd name="connsiteY20" fmla="*/ 5094515 h 5139872"/>
              <a:gd name="connsiteX21" fmla="*/ 4666343 w 5388428"/>
              <a:gd name="connsiteY21" fmla="*/ 4822372 h 5139872"/>
              <a:gd name="connsiteX22" fmla="*/ 4002314 w 5388428"/>
              <a:gd name="connsiteY22" fmla="*/ 4528457 h 5139872"/>
              <a:gd name="connsiteX23" fmla="*/ 3338286 w 5388428"/>
              <a:gd name="connsiteY23" fmla="*/ 4169229 h 5139872"/>
              <a:gd name="connsiteX24" fmla="*/ 3338286 w 5388428"/>
              <a:gd name="connsiteY24" fmla="*/ 3548743 h 5139872"/>
              <a:gd name="connsiteX25" fmla="*/ 3436257 w 5388428"/>
              <a:gd name="connsiteY25" fmla="*/ 3526972 h 5139872"/>
              <a:gd name="connsiteX26" fmla="*/ 4132943 w 5388428"/>
              <a:gd name="connsiteY26" fmla="*/ 2721429 h 5139872"/>
              <a:gd name="connsiteX27" fmla="*/ 3849914 w 5388428"/>
              <a:gd name="connsiteY27" fmla="*/ 2035629 h 5139872"/>
              <a:gd name="connsiteX28" fmla="*/ 3664857 w 5388428"/>
              <a:gd name="connsiteY28" fmla="*/ 1905000 h 5139872"/>
              <a:gd name="connsiteX29" fmla="*/ 3828143 w 5388428"/>
              <a:gd name="connsiteY29" fmla="*/ 1785257 h 5139872"/>
              <a:gd name="connsiteX30" fmla="*/ 4176486 w 5388428"/>
              <a:gd name="connsiteY30" fmla="*/ 1665515 h 5139872"/>
              <a:gd name="connsiteX31" fmla="*/ 4437743 w 5388428"/>
              <a:gd name="connsiteY31" fmla="*/ 1480457 h 5139872"/>
              <a:gd name="connsiteX32" fmla="*/ 4524829 w 5388428"/>
              <a:gd name="connsiteY32" fmla="*/ 1273629 h 5139872"/>
              <a:gd name="connsiteX33" fmla="*/ 4220029 w 5388428"/>
              <a:gd name="connsiteY33" fmla="*/ 925286 h 5139872"/>
              <a:gd name="connsiteX34" fmla="*/ 3817257 w 5388428"/>
              <a:gd name="connsiteY34" fmla="*/ 783772 h 5139872"/>
              <a:gd name="connsiteX35" fmla="*/ 3849914 w 5388428"/>
              <a:gd name="connsiteY35" fmla="*/ 696686 h 5139872"/>
              <a:gd name="connsiteX36" fmla="*/ 4002314 w 5388428"/>
              <a:gd name="connsiteY36" fmla="*/ 598715 h 5139872"/>
              <a:gd name="connsiteX37" fmla="*/ 4187371 w 5388428"/>
              <a:gd name="connsiteY37" fmla="*/ 402772 h 5139872"/>
              <a:gd name="connsiteX38" fmla="*/ 4263571 w 5388428"/>
              <a:gd name="connsiteY38" fmla="*/ 315686 h 5139872"/>
              <a:gd name="connsiteX39" fmla="*/ 3991429 w 5388428"/>
              <a:gd name="connsiteY39" fmla="*/ 10886 h 5139872"/>
              <a:gd name="connsiteX0" fmla="*/ 3849914 w 5388428"/>
              <a:gd name="connsiteY0" fmla="*/ 0 h 5139872"/>
              <a:gd name="connsiteX1" fmla="*/ 4220029 w 5388428"/>
              <a:gd name="connsiteY1" fmla="*/ 326572 h 5139872"/>
              <a:gd name="connsiteX2" fmla="*/ 3577771 w 5388428"/>
              <a:gd name="connsiteY2" fmla="*/ 783772 h 5139872"/>
              <a:gd name="connsiteX3" fmla="*/ 3588657 w 5388428"/>
              <a:gd name="connsiteY3" fmla="*/ 1088572 h 5139872"/>
              <a:gd name="connsiteX4" fmla="*/ 4056743 w 5388428"/>
              <a:gd name="connsiteY4" fmla="*/ 1295400 h 5139872"/>
              <a:gd name="connsiteX5" fmla="*/ 3327400 w 5388428"/>
              <a:gd name="connsiteY5" fmla="*/ 1567543 h 5139872"/>
              <a:gd name="connsiteX6" fmla="*/ 3196771 w 5388428"/>
              <a:gd name="connsiteY6" fmla="*/ 2144486 h 5139872"/>
              <a:gd name="connsiteX7" fmla="*/ 3523343 w 5388428"/>
              <a:gd name="connsiteY7" fmla="*/ 2383972 h 5139872"/>
              <a:gd name="connsiteX8" fmla="*/ 3360057 w 5388428"/>
              <a:gd name="connsiteY8" fmla="*/ 2808515 h 5139872"/>
              <a:gd name="connsiteX9" fmla="*/ 3055257 w 5388428"/>
              <a:gd name="connsiteY9" fmla="*/ 2960915 h 5139872"/>
              <a:gd name="connsiteX10" fmla="*/ 2728686 w 5388428"/>
              <a:gd name="connsiteY10" fmla="*/ 2993572 h 5139872"/>
              <a:gd name="connsiteX11" fmla="*/ 2510971 w 5388428"/>
              <a:gd name="connsiteY11" fmla="*/ 3124200 h 5139872"/>
              <a:gd name="connsiteX12" fmla="*/ 2064657 w 5388428"/>
              <a:gd name="connsiteY12" fmla="*/ 3222172 h 5139872"/>
              <a:gd name="connsiteX13" fmla="*/ 1571636 w 5388428"/>
              <a:gd name="connsiteY13" fmla="*/ 3739043 h 5139872"/>
              <a:gd name="connsiteX14" fmla="*/ 812800 w 5388428"/>
              <a:gd name="connsiteY14" fmla="*/ 3635829 h 5139872"/>
              <a:gd name="connsiteX15" fmla="*/ 769257 w 5388428"/>
              <a:gd name="connsiteY15" fmla="*/ 4158343 h 5139872"/>
              <a:gd name="connsiteX16" fmla="*/ 1172029 w 5388428"/>
              <a:gd name="connsiteY16" fmla="*/ 4539343 h 5139872"/>
              <a:gd name="connsiteX17" fmla="*/ 769257 w 5388428"/>
              <a:gd name="connsiteY17" fmla="*/ 4931229 h 5139872"/>
              <a:gd name="connsiteX18" fmla="*/ 758371 w 5388428"/>
              <a:gd name="connsiteY18" fmla="*/ 4931229 h 5139872"/>
              <a:gd name="connsiteX19" fmla="*/ 660400 w 5388428"/>
              <a:gd name="connsiteY19" fmla="*/ 5094515 h 5139872"/>
              <a:gd name="connsiteX20" fmla="*/ 4720771 w 5388428"/>
              <a:gd name="connsiteY20" fmla="*/ 5094515 h 5139872"/>
              <a:gd name="connsiteX21" fmla="*/ 4666343 w 5388428"/>
              <a:gd name="connsiteY21" fmla="*/ 4822372 h 5139872"/>
              <a:gd name="connsiteX22" fmla="*/ 4002314 w 5388428"/>
              <a:gd name="connsiteY22" fmla="*/ 4528457 h 5139872"/>
              <a:gd name="connsiteX23" fmla="*/ 3338286 w 5388428"/>
              <a:gd name="connsiteY23" fmla="*/ 4169229 h 5139872"/>
              <a:gd name="connsiteX24" fmla="*/ 3338286 w 5388428"/>
              <a:gd name="connsiteY24" fmla="*/ 3548743 h 5139872"/>
              <a:gd name="connsiteX25" fmla="*/ 3436257 w 5388428"/>
              <a:gd name="connsiteY25" fmla="*/ 3526972 h 5139872"/>
              <a:gd name="connsiteX26" fmla="*/ 4132943 w 5388428"/>
              <a:gd name="connsiteY26" fmla="*/ 2721429 h 5139872"/>
              <a:gd name="connsiteX27" fmla="*/ 3849914 w 5388428"/>
              <a:gd name="connsiteY27" fmla="*/ 2035629 h 5139872"/>
              <a:gd name="connsiteX28" fmla="*/ 3664857 w 5388428"/>
              <a:gd name="connsiteY28" fmla="*/ 1905000 h 5139872"/>
              <a:gd name="connsiteX29" fmla="*/ 3828143 w 5388428"/>
              <a:gd name="connsiteY29" fmla="*/ 1785257 h 5139872"/>
              <a:gd name="connsiteX30" fmla="*/ 4176486 w 5388428"/>
              <a:gd name="connsiteY30" fmla="*/ 1665515 h 5139872"/>
              <a:gd name="connsiteX31" fmla="*/ 4437743 w 5388428"/>
              <a:gd name="connsiteY31" fmla="*/ 1480457 h 5139872"/>
              <a:gd name="connsiteX32" fmla="*/ 4524829 w 5388428"/>
              <a:gd name="connsiteY32" fmla="*/ 1273629 h 5139872"/>
              <a:gd name="connsiteX33" fmla="*/ 4220029 w 5388428"/>
              <a:gd name="connsiteY33" fmla="*/ 925286 h 5139872"/>
              <a:gd name="connsiteX34" fmla="*/ 3817257 w 5388428"/>
              <a:gd name="connsiteY34" fmla="*/ 783772 h 5139872"/>
              <a:gd name="connsiteX35" fmla="*/ 3849914 w 5388428"/>
              <a:gd name="connsiteY35" fmla="*/ 696686 h 5139872"/>
              <a:gd name="connsiteX36" fmla="*/ 4002314 w 5388428"/>
              <a:gd name="connsiteY36" fmla="*/ 598715 h 5139872"/>
              <a:gd name="connsiteX37" fmla="*/ 4187371 w 5388428"/>
              <a:gd name="connsiteY37" fmla="*/ 402772 h 5139872"/>
              <a:gd name="connsiteX38" fmla="*/ 4263571 w 5388428"/>
              <a:gd name="connsiteY38" fmla="*/ 315686 h 5139872"/>
              <a:gd name="connsiteX0" fmla="*/ 4220029 w 5388428"/>
              <a:gd name="connsiteY0" fmla="*/ 10886 h 4824186"/>
              <a:gd name="connsiteX1" fmla="*/ 3577771 w 5388428"/>
              <a:gd name="connsiteY1" fmla="*/ 468086 h 4824186"/>
              <a:gd name="connsiteX2" fmla="*/ 3588657 w 5388428"/>
              <a:gd name="connsiteY2" fmla="*/ 772886 h 4824186"/>
              <a:gd name="connsiteX3" fmla="*/ 4056743 w 5388428"/>
              <a:gd name="connsiteY3" fmla="*/ 979714 h 4824186"/>
              <a:gd name="connsiteX4" fmla="*/ 3327400 w 5388428"/>
              <a:gd name="connsiteY4" fmla="*/ 1251857 h 4824186"/>
              <a:gd name="connsiteX5" fmla="*/ 3196771 w 5388428"/>
              <a:gd name="connsiteY5" fmla="*/ 1828800 h 4824186"/>
              <a:gd name="connsiteX6" fmla="*/ 3523343 w 5388428"/>
              <a:gd name="connsiteY6" fmla="*/ 2068286 h 4824186"/>
              <a:gd name="connsiteX7" fmla="*/ 3360057 w 5388428"/>
              <a:gd name="connsiteY7" fmla="*/ 2492829 h 4824186"/>
              <a:gd name="connsiteX8" fmla="*/ 3055257 w 5388428"/>
              <a:gd name="connsiteY8" fmla="*/ 2645229 h 4824186"/>
              <a:gd name="connsiteX9" fmla="*/ 2728686 w 5388428"/>
              <a:gd name="connsiteY9" fmla="*/ 2677886 h 4824186"/>
              <a:gd name="connsiteX10" fmla="*/ 2510971 w 5388428"/>
              <a:gd name="connsiteY10" fmla="*/ 2808514 h 4824186"/>
              <a:gd name="connsiteX11" fmla="*/ 2064657 w 5388428"/>
              <a:gd name="connsiteY11" fmla="*/ 2906486 h 4824186"/>
              <a:gd name="connsiteX12" fmla="*/ 1571636 w 5388428"/>
              <a:gd name="connsiteY12" fmla="*/ 3423357 h 4824186"/>
              <a:gd name="connsiteX13" fmla="*/ 812800 w 5388428"/>
              <a:gd name="connsiteY13" fmla="*/ 3320143 h 4824186"/>
              <a:gd name="connsiteX14" fmla="*/ 769257 w 5388428"/>
              <a:gd name="connsiteY14" fmla="*/ 3842657 h 4824186"/>
              <a:gd name="connsiteX15" fmla="*/ 1172029 w 5388428"/>
              <a:gd name="connsiteY15" fmla="*/ 4223657 h 4824186"/>
              <a:gd name="connsiteX16" fmla="*/ 769257 w 5388428"/>
              <a:gd name="connsiteY16" fmla="*/ 4615543 h 4824186"/>
              <a:gd name="connsiteX17" fmla="*/ 758371 w 5388428"/>
              <a:gd name="connsiteY17" fmla="*/ 4615543 h 4824186"/>
              <a:gd name="connsiteX18" fmla="*/ 660400 w 5388428"/>
              <a:gd name="connsiteY18" fmla="*/ 4778829 h 4824186"/>
              <a:gd name="connsiteX19" fmla="*/ 4720771 w 5388428"/>
              <a:gd name="connsiteY19" fmla="*/ 4778829 h 4824186"/>
              <a:gd name="connsiteX20" fmla="*/ 4666343 w 5388428"/>
              <a:gd name="connsiteY20" fmla="*/ 4506686 h 4824186"/>
              <a:gd name="connsiteX21" fmla="*/ 4002314 w 5388428"/>
              <a:gd name="connsiteY21" fmla="*/ 4212771 h 4824186"/>
              <a:gd name="connsiteX22" fmla="*/ 3338286 w 5388428"/>
              <a:gd name="connsiteY22" fmla="*/ 3853543 h 4824186"/>
              <a:gd name="connsiteX23" fmla="*/ 3338286 w 5388428"/>
              <a:gd name="connsiteY23" fmla="*/ 3233057 h 4824186"/>
              <a:gd name="connsiteX24" fmla="*/ 3436257 w 5388428"/>
              <a:gd name="connsiteY24" fmla="*/ 3211286 h 4824186"/>
              <a:gd name="connsiteX25" fmla="*/ 4132943 w 5388428"/>
              <a:gd name="connsiteY25" fmla="*/ 2405743 h 4824186"/>
              <a:gd name="connsiteX26" fmla="*/ 3849914 w 5388428"/>
              <a:gd name="connsiteY26" fmla="*/ 1719943 h 4824186"/>
              <a:gd name="connsiteX27" fmla="*/ 3664857 w 5388428"/>
              <a:gd name="connsiteY27" fmla="*/ 1589314 h 4824186"/>
              <a:gd name="connsiteX28" fmla="*/ 3828143 w 5388428"/>
              <a:gd name="connsiteY28" fmla="*/ 1469571 h 4824186"/>
              <a:gd name="connsiteX29" fmla="*/ 4176486 w 5388428"/>
              <a:gd name="connsiteY29" fmla="*/ 1349829 h 4824186"/>
              <a:gd name="connsiteX30" fmla="*/ 4437743 w 5388428"/>
              <a:gd name="connsiteY30" fmla="*/ 1164771 h 4824186"/>
              <a:gd name="connsiteX31" fmla="*/ 4524829 w 5388428"/>
              <a:gd name="connsiteY31" fmla="*/ 957943 h 4824186"/>
              <a:gd name="connsiteX32" fmla="*/ 4220029 w 5388428"/>
              <a:gd name="connsiteY32" fmla="*/ 609600 h 4824186"/>
              <a:gd name="connsiteX33" fmla="*/ 3817257 w 5388428"/>
              <a:gd name="connsiteY33" fmla="*/ 468086 h 4824186"/>
              <a:gd name="connsiteX34" fmla="*/ 3849914 w 5388428"/>
              <a:gd name="connsiteY34" fmla="*/ 381000 h 4824186"/>
              <a:gd name="connsiteX35" fmla="*/ 4002314 w 5388428"/>
              <a:gd name="connsiteY35" fmla="*/ 283029 h 4824186"/>
              <a:gd name="connsiteX36" fmla="*/ 4187371 w 5388428"/>
              <a:gd name="connsiteY36" fmla="*/ 87086 h 4824186"/>
              <a:gd name="connsiteX37" fmla="*/ 4263571 w 5388428"/>
              <a:gd name="connsiteY37" fmla="*/ 0 h 4824186"/>
              <a:gd name="connsiteX0" fmla="*/ 4220029 w 5388428"/>
              <a:gd name="connsiteY0" fmla="*/ 10886 h 4824186"/>
              <a:gd name="connsiteX1" fmla="*/ 3577771 w 5388428"/>
              <a:gd name="connsiteY1" fmla="*/ 468086 h 4824186"/>
              <a:gd name="connsiteX2" fmla="*/ 3588657 w 5388428"/>
              <a:gd name="connsiteY2" fmla="*/ 772886 h 4824186"/>
              <a:gd name="connsiteX3" fmla="*/ 4056743 w 5388428"/>
              <a:gd name="connsiteY3" fmla="*/ 979714 h 4824186"/>
              <a:gd name="connsiteX4" fmla="*/ 3327400 w 5388428"/>
              <a:gd name="connsiteY4" fmla="*/ 1251857 h 4824186"/>
              <a:gd name="connsiteX5" fmla="*/ 3196771 w 5388428"/>
              <a:gd name="connsiteY5" fmla="*/ 1828800 h 4824186"/>
              <a:gd name="connsiteX6" fmla="*/ 3523343 w 5388428"/>
              <a:gd name="connsiteY6" fmla="*/ 2068286 h 4824186"/>
              <a:gd name="connsiteX7" fmla="*/ 3360057 w 5388428"/>
              <a:gd name="connsiteY7" fmla="*/ 2492829 h 4824186"/>
              <a:gd name="connsiteX8" fmla="*/ 3055257 w 5388428"/>
              <a:gd name="connsiteY8" fmla="*/ 2645229 h 4824186"/>
              <a:gd name="connsiteX9" fmla="*/ 2510971 w 5388428"/>
              <a:gd name="connsiteY9" fmla="*/ 2808514 h 4824186"/>
              <a:gd name="connsiteX10" fmla="*/ 2064657 w 5388428"/>
              <a:gd name="connsiteY10" fmla="*/ 2906486 h 4824186"/>
              <a:gd name="connsiteX11" fmla="*/ 1571636 w 5388428"/>
              <a:gd name="connsiteY11" fmla="*/ 3423357 h 4824186"/>
              <a:gd name="connsiteX12" fmla="*/ 812800 w 5388428"/>
              <a:gd name="connsiteY12" fmla="*/ 3320143 h 4824186"/>
              <a:gd name="connsiteX13" fmla="*/ 769257 w 5388428"/>
              <a:gd name="connsiteY13" fmla="*/ 3842657 h 4824186"/>
              <a:gd name="connsiteX14" fmla="*/ 1172029 w 5388428"/>
              <a:gd name="connsiteY14" fmla="*/ 4223657 h 4824186"/>
              <a:gd name="connsiteX15" fmla="*/ 769257 w 5388428"/>
              <a:gd name="connsiteY15" fmla="*/ 4615543 h 4824186"/>
              <a:gd name="connsiteX16" fmla="*/ 758371 w 5388428"/>
              <a:gd name="connsiteY16" fmla="*/ 4615543 h 4824186"/>
              <a:gd name="connsiteX17" fmla="*/ 660400 w 5388428"/>
              <a:gd name="connsiteY17" fmla="*/ 4778829 h 4824186"/>
              <a:gd name="connsiteX18" fmla="*/ 4720771 w 5388428"/>
              <a:gd name="connsiteY18" fmla="*/ 4778829 h 4824186"/>
              <a:gd name="connsiteX19" fmla="*/ 4666343 w 5388428"/>
              <a:gd name="connsiteY19" fmla="*/ 4506686 h 4824186"/>
              <a:gd name="connsiteX20" fmla="*/ 4002314 w 5388428"/>
              <a:gd name="connsiteY20" fmla="*/ 4212771 h 4824186"/>
              <a:gd name="connsiteX21" fmla="*/ 3338286 w 5388428"/>
              <a:gd name="connsiteY21" fmla="*/ 3853543 h 4824186"/>
              <a:gd name="connsiteX22" fmla="*/ 3338286 w 5388428"/>
              <a:gd name="connsiteY22" fmla="*/ 3233057 h 4824186"/>
              <a:gd name="connsiteX23" fmla="*/ 3436257 w 5388428"/>
              <a:gd name="connsiteY23" fmla="*/ 3211286 h 4824186"/>
              <a:gd name="connsiteX24" fmla="*/ 4132943 w 5388428"/>
              <a:gd name="connsiteY24" fmla="*/ 2405743 h 4824186"/>
              <a:gd name="connsiteX25" fmla="*/ 3849914 w 5388428"/>
              <a:gd name="connsiteY25" fmla="*/ 1719943 h 4824186"/>
              <a:gd name="connsiteX26" fmla="*/ 3664857 w 5388428"/>
              <a:gd name="connsiteY26" fmla="*/ 1589314 h 4824186"/>
              <a:gd name="connsiteX27" fmla="*/ 3828143 w 5388428"/>
              <a:gd name="connsiteY27" fmla="*/ 1469571 h 4824186"/>
              <a:gd name="connsiteX28" fmla="*/ 4176486 w 5388428"/>
              <a:gd name="connsiteY28" fmla="*/ 1349829 h 4824186"/>
              <a:gd name="connsiteX29" fmla="*/ 4437743 w 5388428"/>
              <a:gd name="connsiteY29" fmla="*/ 1164771 h 4824186"/>
              <a:gd name="connsiteX30" fmla="*/ 4524829 w 5388428"/>
              <a:gd name="connsiteY30" fmla="*/ 957943 h 4824186"/>
              <a:gd name="connsiteX31" fmla="*/ 4220029 w 5388428"/>
              <a:gd name="connsiteY31" fmla="*/ 609600 h 4824186"/>
              <a:gd name="connsiteX32" fmla="*/ 3817257 w 5388428"/>
              <a:gd name="connsiteY32" fmla="*/ 468086 h 4824186"/>
              <a:gd name="connsiteX33" fmla="*/ 3849914 w 5388428"/>
              <a:gd name="connsiteY33" fmla="*/ 381000 h 4824186"/>
              <a:gd name="connsiteX34" fmla="*/ 4002314 w 5388428"/>
              <a:gd name="connsiteY34" fmla="*/ 283029 h 4824186"/>
              <a:gd name="connsiteX35" fmla="*/ 4187371 w 5388428"/>
              <a:gd name="connsiteY35" fmla="*/ 87086 h 4824186"/>
              <a:gd name="connsiteX36" fmla="*/ 4263571 w 5388428"/>
              <a:gd name="connsiteY36" fmla="*/ 0 h 4824186"/>
              <a:gd name="connsiteX0" fmla="*/ 4220029 w 5388428"/>
              <a:gd name="connsiteY0" fmla="*/ 10886 h 4824186"/>
              <a:gd name="connsiteX1" fmla="*/ 3577771 w 5388428"/>
              <a:gd name="connsiteY1" fmla="*/ 468086 h 4824186"/>
              <a:gd name="connsiteX2" fmla="*/ 3588657 w 5388428"/>
              <a:gd name="connsiteY2" fmla="*/ 772886 h 4824186"/>
              <a:gd name="connsiteX3" fmla="*/ 4056743 w 5388428"/>
              <a:gd name="connsiteY3" fmla="*/ 979714 h 4824186"/>
              <a:gd name="connsiteX4" fmla="*/ 3327400 w 5388428"/>
              <a:gd name="connsiteY4" fmla="*/ 1251857 h 4824186"/>
              <a:gd name="connsiteX5" fmla="*/ 3196771 w 5388428"/>
              <a:gd name="connsiteY5" fmla="*/ 1828800 h 4824186"/>
              <a:gd name="connsiteX6" fmla="*/ 3523343 w 5388428"/>
              <a:gd name="connsiteY6" fmla="*/ 2068286 h 4824186"/>
              <a:gd name="connsiteX7" fmla="*/ 3360057 w 5388428"/>
              <a:gd name="connsiteY7" fmla="*/ 2492829 h 4824186"/>
              <a:gd name="connsiteX8" fmla="*/ 3055257 w 5388428"/>
              <a:gd name="connsiteY8" fmla="*/ 2645229 h 4824186"/>
              <a:gd name="connsiteX9" fmla="*/ 2510971 w 5388428"/>
              <a:gd name="connsiteY9" fmla="*/ 2808514 h 4824186"/>
              <a:gd name="connsiteX10" fmla="*/ 2064657 w 5388428"/>
              <a:gd name="connsiteY10" fmla="*/ 2906486 h 4824186"/>
              <a:gd name="connsiteX11" fmla="*/ 1571636 w 5388428"/>
              <a:gd name="connsiteY11" fmla="*/ 3423357 h 4824186"/>
              <a:gd name="connsiteX12" fmla="*/ 812800 w 5388428"/>
              <a:gd name="connsiteY12" fmla="*/ 3320143 h 4824186"/>
              <a:gd name="connsiteX13" fmla="*/ 769257 w 5388428"/>
              <a:gd name="connsiteY13" fmla="*/ 3842657 h 4824186"/>
              <a:gd name="connsiteX14" fmla="*/ 1172029 w 5388428"/>
              <a:gd name="connsiteY14" fmla="*/ 4223657 h 4824186"/>
              <a:gd name="connsiteX15" fmla="*/ 769257 w 5388428"/>
              <a:gd name="connsiteY15" fmla="*/ 4615543 h 4824186"/>
              <a:gd name="connsiteX16" fmla="*/ 758371 w 5388428"/>
              <a:gd name="connsiteY16" fmla="*/ 4615543 h 4824186"/>
              <a:gd name="connsiteX17" fmla="*/ 660400 w 5388428"/>
              <a:gd name="connsiteY17" fmla="*/ 4778829 h 4824186"/>
              <a:gd name="connsiteX18" fmla="*/ 4720771 w 5388428"/>
              <a:gd name="connsiteY18" fmla="*/ 4778829 h 4824186"/>
              <a:gd name="connsiteX19" fmla="*/ 4666343 w 5388428"/>
              <a:gd name="connsiteY19" fmla="*/ 4506686 h 4824186"/>
              <a:gd name="connsiteX20" fmla="*/ 4002314 w 5388428"/>
              <a:gd name="connsiteY20" fmla="*/ 4212771 h 4824186"/>
              <a:gd name="connsiteX21" fmla="*/ 3338286 w 5388428"/>
              <a:gd name="connsiteY21" fmla="*/ 3853543 h 4824186"/>
              <a:gd name="connsiteX22" fmla="*/ 3338286 w 5388428"/>
              <a:gd name="connsiteY22" fmla="*/ 3233057 h 4824186"/>
              <a:gd name="connsiteX23" fmla="*/ 3436257 w 5388428"/>
              <a:gd name="connsiteY23" fmla="*/ 3211286 h 4824186"/>
              <a:gd name="connsiteX24" fmla="*/ 4132943 w 5388428"/>
              <a:gd name="connsiteY24" fmla="*/ 2405743 h 4824186"/>
              <a:gd name="connsiteX25" fmla="*/ 3849914 w 5388428"/>
              <a:gd name="connsiteY25" fmla="*/ 1719943 h 4824186"/>
              <a:gd name="connsiteX26" fmla="*/ 3828143 w 5388428"/>
              <a:gd name="connsiteY26" fmla="*/ 1469571 h 4824186"/>
              <a:gd name="connsiteX27" fmla="*/ 4176486 w 5388428"/>
              <a:gd name="connsiteY27" fmla="*/ 1349829 h 4824186"/>
              <a:gd name="connsiteX28" fmla="*/ 4437743 w 5388428"/>
              <a:gd name="connsiteY28" fmla="*/ 1164771 h 4824186"/>
              <a:gd name="connsiteX29" fmla="*/ 4524829 w 5388428"/>
              <a:gd name="connsiteY29" fmla="*/ 957943 h 4824186"/>
              <a:gd name="connsiteX30" fmla="*/ 4220029 w 5388428"/>
              <a:gd name="connsiteY30" fmla="*/ 609600 h 4824186"/>
              <a:gd name="connsiteX31" fmla="*/ 3817257 w 5388428"/>
              <a:gd name="connsiteY31" fmla="*/ 468086 h 4824186"/>
              <a:gd name="connsiteX32" fmla="*/ 3849914 w 5388428"/>
              <a:gd name="connsiteY32" fmla="*/ 381000 h 4824186"/>
              <a:gd name="connsiteX33" fmla="*/ 4002314 w 5388428"/>
              <a:gd name="connsiteY33" fmla="*/ 283029 h 4824186"/>
              <a:gd name="connsiteX34" fmla="*/ 4187371 w 5388428"/>
              <a:gd name="connsiteY34" fmla="*/ 87086 h 4824186"/>
              <a:gd name="connsiteX35" fmla="*/ 4263571 w 5388428"/>
              <a:gd name="connsiteY35" fmla="*/ 0 h 4824186"/>
              <a:gd name="connsiteX0" fmla="*/ 4220029 w 5388428"/>
              <a:gd name="connsiteY0" fmla="*/ 10886 h 4824186"/>
              <a:gd name="connsiteX1" fmla="*/ 3577771 w 5388428"/>
              <a:gd name="connsiteY1" fmla="*/ 468086 h 4824186"/>
              <a:gd name="connsiteX2" fmla="*/ 3588657 w 5388428"/>
              <a:gd name="connsiteY2" fmla="*/ 772886 h 4824186"/>
              <a:gd name="connsiteX3" fmla="*/ 4056743 w 5388428"/>
              <a:gd name="connsiteY3" fmla="*/ 979714 h 4824186"/>
              <a:gd name="connsiteX4" fmla="*/ 3327400 w 5388428"/>
              <a:gd name="connsiteY4" fmla="*/ 1251857 h 4824186"/>
              <a:gd name="connsiteX5" fmla="*/ 3196771 w 5388428"/>
              <a:gd name="connsiteY5" fmla="*/ 1828800 h 4824186"/>
              <a:gd name="connsiteX6" fmla="*/ 3523343 w 5388428"/>
              <a:gd name="connsiteY6" fmla="*/ 2068286 h 4824186"/>
              <a:gd name="connsiteX7" fmla="*/ 3360057 w 5388428"/>
              <a:gd name="connsiteY7" fmla="*/ 2492829 h 4824186"/>
              <a:gd name="connsiteX8" fmla="*/ 3055257 w 5388428"/>
              <a:gd name="connsiteY8" fmla="*/ 2645229 h 4824186"/>
              <a:gd name="connsiteX9" fmla="*/ 2510971 w 5388428"/>
              <a:gd name="connsiteY9" fmla="*/ 2808514 h 4824186"/>
              <a:gd name="connsiteX10" fmla="*/ 2064657 w 5388428"/>
              <a:gd name="connsiteY10" fmla="*/ 2906486 h 4824186"/>
              <a:gd name="connsiteX11" fmla="*/ 1571636 w 5388428"/>
              <a:gd name="connsiteY11" fmla="*/ 3423357 h 4824186"/>
              <a:gd name="connsiteX12" fmla="*/ 812800 w 5388428"/>
              <a:gd name="connsiteY12" fmla="*/ 3320143 h 4824186"/>
              <a:gd name="connsiteX13" fmla="*/ 769257 w 5388428"/>
              <a:gd name="connsiteY13" fmla="*/ 3842657 h 4824186"/>
              <a:gd name="connsiteX14" fmla="*/ 1172029 w 5388428"/>
              <a:gd name="connsiteY14" fmla="*/ 4223657 h 4824186"/>
              <a:gd name="connsiteX15" fmla="*/ 769257 w 5388428"/>
              <a:gd name="connsiteY15" fmla="*/ 4615543 h 4824186"/>
              <a:gd name="connsiteX16" fmla="*/ 758371 w 5388428"/>
              <a:gd name="connsiteY16" fmla="*/ 4615543 h 4824186"/>
              <a:gd name="connsiteX17" fmla="*/ 660400 w 5388428"/>
              <a:gd name="connsiteY17" fmla="*/ 4778829 h 4824186"/>
              <a:gd name="connsiteX18" fmla="*/ 4720771 w 5388428"/>
              <a:gd name="connsiteY18" fmla="*/ 4778829 h 4824186"/>
              <a:gd name="connsiteX19" fmla="*/ 4666343 w 5388428"/>
              <a:gd name="connsiteY19" fmla="*/ 4506686 h 4824186"/>
              <a:gd name="connsiteX20" fmla="*/ 4002314 w 5388428"/>
              <a:gd name="connsiteY20" fmla="*/ 4212771 h 4824186"/>
              <a:gd name="connsiteX21" fmla="*/ 3338286 w 5388428"/>
              <a:gd name="connsiteY21" fmla="*/ 3853543 h 4824186"/>
              <a:gd name="connsiteX22" fmla="*/ 3338286 w 5388428"/>
              <a:gd name="connsiteY22" fmla="*/ 3233057 h 4824186"/>
              <a:gd name="connsiteX23" fmla="*/ 3429024 w 5388428"/>
              <a:gd name="connsiteY23" fmla="*/ 3209042 h 4824186"/>
              <a:gd name="connsiteX24" fmla="*/ 4132943 w 5388428"/>
              <a:gd name="connsiteY24" fmla="*/ 2405743 h 4824186"/>
              <a:gd name="connsiteX25" fmla="*/ 3849914 w 5388428"/>
              <a:gd name="connsiteY25" fmla="*/ 1719943 h 4824186"/>
              <a:gd name="connsiteX26" fmla="*/ 3828143 w 5388428"/>
              <a:gd name="connsiteY26" fmla="*/ 1469571 h 4824186"/>
              <a:gd name="connsiteX27" fmla="*/ 4176486 w 5388428"/>
              <a:gd name="connsiteY27" fmla="*/ 1349829 h 4824186"/>
              <a:gd name="connsiteX28" fmla="*/ 4437743 w 5388428"/>
              <a:gd name="connsiteY28" fmla="*/ 1164771 h 4824186"/>
              <a:gd name="connsiteX29" fmla="*/ 4524829 w 5388428"/>
              <a:gd name="connsiteY29" fmla="*/ 957943 h 4824186"/>
              <a:gd name="connsiteX30" fmla="*/ 4220029 w 5388428"/>
              <a:gd name="connsiteY30" fmla="*/ 609600 h 4824186"/>
              <a:gd name="connsiteX31" fmla="*/ 3817257 w 5388428"/>
              <a:gd name="connsiteY31" fmla="*/ 468086 h 4824186"/>
              <a:gd name="connsiteX32" fmla="*/ 3849914 w 5388428"/>
              <a:gd name="connsiteY32" fmla="*/ 381000 h 4824186"/>
              <a:gd name="connsiteX33" fmla="*/ 4002314 w 5388428"/>
              <a:gd name="connsiteY33" fmla="*/ 283029 h 4824186"/>
              <a:gd name="connsiteX34" fmla="*/ 4187371 w 5388428"/>
              <a:gd name="connsiteY34" fmla="*/ 87086 h 4824186"/>
              <a:gd name="connsiteX35" fmla="*/ 4263571 w 5388428"/>
              <a:gd name="connsiteY35" fmla="*/ 0 h 4824186"/>
              <a:gd name="connsiteX0" fmla="*/ 4220029 w 5388428"/>
              <a:gd name="connsiteY0" fmla="*/ 10886 h 4824186"/>
              <a:gd name="connsiteX1" fmla="*/ 3577771 w 5388428"/>
              <a:gd name="connsiteY1" fmla="*/ 468086 h 4824186"/>
              <a:gd name="connsiteX2" fmla="*/ 3588657 w 5388428"/>
              <a:gd name="connsiteY2" fmla="*/ 772886 h 4824186"/>
              <a:gd name="connsiteX3" fmla="*/ 4056743 w 5388428"/>
              <a:gd name="connsiteY3" fmla="*/ 979714 h 4824186"/>
              <a:gd name="connsiteX4" fmla="*/ 3327400 w 5388428"/>
              <a:gd name="connsiteY4" fmla="*/ 1251857 h 4824186"/>
              <a:gd name="connsiteX5" fmla="*/ 3196771 w 5388428"/>
              <a:gd name="connsiteY5" fmla="*/ 1828800 h 4824186"/>
              <a:gd name="connsiteX6" fmla="*/ 3523343 w 5388428"/>
              <a:gd name="connsiteY6" fmla="*/ 2068286 h 4824186"/>
              <a:gd name="connsiteX7" fmla="*/ 3360057 w 5388428"/>
              <a:gd name="connsiteY7" fmla="*/ 2492829 h 4824186"/>
              <a:gd name="connsiteX8" fmla="*/ 3055257 w 5388428"/>
              <a:gd name="connsiteY8" fmla="*/ 2645229 h 4824186"/>
              <a:gd name="connsiteX9" fmla="*/ 2510971 w 5388428"/>
              <a:gd name="connsiteY9" fmla="*/ 2808514 h 4824186"/>
              <a:gd name="connsiteX10" fmla="*/ 2064657 w 5388428"/>
              <a:gd name="connsiteY10" fmla="*/ 2906486 h 4824186"/>
              <a:gd name="connsiteX11" fmla="*/ 1571636 w 5388428"/>
              <a:gd name="connsiteY11" fmla="*/ 3423357 h 4824186"/>
              <a:gd name="connsiteX12" fmla="*/ 812800 w 5388428"/>
              <a:gd name="connsiteY12" fmla="*/ 3320143 h 4824186"/>
              <a:gd name="connsiteX13" fmla="*/ 769257 w 5388428"/>
              <a:gd name="connsiteY13" fmla="*/ 3842657 h 4824186"/>
              <a:gd name="connsiteX14" fmla="*/ 1172029 w 5388428"/>
              <a:gd name="connsiteY14" fmla="*/ 4223657 h 4824186"/>
              <a:gd name="connsiteX15" fmla="*/ 769257 w 5388428"/>
              <a:gd name="connsiteY15" fmla="*/ 4615543 h 4824186"/>
              <a:gd name="connsiteX16" fmla="*/ 758371 w 5388428"/>
              <a:gd name="connsiteY16" fmla="*/ 4615543 h 4824186"/>
              <a:gd name="connsiteX17" fmla="*/ 660400 w 5388428"/>
              <a:gd name="connsiteY17" fmla="*/ 4778829 h 4824186"/>
              <a:gd name="connsiteX18" fmla="*/ 4720771 w 5388428"/>
              <a:gd name="connsiteY18" fmla="*/ 4778829 h 4824186"/>
              <a:gd name="connsiteX19" fmla="*/ 4666343 w 5388428"/>
              <a:gd name="connsiteY19" fmla="*/ 4506686 h 4824186"/>
              <a:gd name="connsiteX20" fmla="*/ 4002314 w 5388428"/>
              <a:gd name="connsiteY20" fmla="*/ 4212771 h 4824186"/>
              <a:gd name="connsiteX21" fmla="*/ 3338286 w 5388428"/>
              <a:gd name="connsiteY21" fmla="*/ 3853543 h 4824186"/>
              <a:gd name="connsiteX22" fmla="*/ 3338286 w 5388428"/>
              <a:gd name="connsiteY22" fmla="*/ 3233057 h 4824186"/>
              <a:gd name="connsiteX23" fmla="*/ 4132943 w 5388428"/>
              <a:gd name="connsiteY23" fmla="*/ 2405743 h 4824186"/>
              <a:gd name="connsiteX24" fmla="*/ 3849914 w 5388428"/>
              <a:gd name="connsiteY24" fmla="*/ 1719943 h 4824186"/>
              <a:gd name="connsiteX25" fmla="*/ 3828143 w 5388428"/>
              <a:gd name="connsiteY25" fmla="*/ 1469571 h 4824186"/>
              <a:gd name="connsiteX26" fmla="*/ 4176486 w 5388428"/>
              <a:gd name="connsiteY26" fmla="*/ 1349829 h 4824186"/>
              <a:gd name="connsiteX27" fmla="*/ 4437743 w 5388428"/>
              <a:gd name="connsiteY27" fmla="*/ 1164771 h 4824186"/>
              <a:gd name="connsiteX28" fmla="*/ 4524829 w 5388428"/>
              <a:gd name="connsiteY28" fmla="*/ 957943 h 4824186"/>
              <a:gd name="connsiteX29" fmla="*/ 4220029 w 5388428"/>
              <a:gd name="connsiteY29" fmla="*/ 609600 h 4824186"/>
              <a:gd name="connsiteX30" fmla="*/ 3817257 w 5388428"/>
              <a:gd name="connsiteY30" fmla="*/ 468086 h 4824186"/>
              <a:gd name="connsiteX31" fmla="*/ 3849914 w 5388428"/>
              <a:gd name="connsiteY31" fmla="*/ 381000 h 4824186"/>
              <a:gd name="connsiteX32" fmla="*/ 4002314 w 5388428"/>
              <a:gd name="connsiteY32" fmla="*/ 283029 h 4824186"/>
              <a:gd name="connsiteX33" fmla="*/ 4187371 w 5388428"/>
              <a:gd name="connsiteY33" fmla="*/ 87086 h 4824186"/>
              <a:gd name="connsiteX34" fmla="*/ 4263571 w 5388428"/>
              <a:gd name="connsiteY34" fmla="*/ 0 h 4824186"/>
              <a:gd name="connsiteX0" fmla="*/ 4220029 w 5388428"/>
              <a:gd name="connsiteY0" fmla="*/ 10886 h 4824186"/>
              <a:gd name="connsiteX1" fmla="*/ 3577771 w 5388428"/>
              <a:gd name="connsiteY1" fmla="*/ 468086 h 4824186"/>
              <a:gd name="connsiteX2" fmla="*/ 3588657 w 5388428"/>
              <a:gd name="connsiteY2" fmla="*/ 772886 h 4824186"/>
              <a:gd name="connsiteX3" fmla="*/ 4056743 w 5388428"/>
              <a:gd name="connsiteY3" fmla="*/ 979714 h 4824186"/>
              <a:gd name="connsiteX4" fmla="*/ 3327400 w 5388428"/>
              <a:gd name="connsiteY4" fmla="*/ 1251857 h 4824186"/>
              <a:gd name="connsiteX5" fmla="*/ 3196771 w 5388428"/>
              <a:gd name="connsiteY5" fmla="*/ 1828800 h 4824186"/>
              <a:gd name="connsiteX6" fmla="*/ 3523343 w 5388428"/>
              <a:gd name="connsiteY6" fmla="*/ 2068286 h 4824186"/>
              <a:gd name="connsiteX7" fmla="*/ 3360057 w 5388428"/>
              <a:gd name="connsiteY7" fmla="*/ 2492829 h 4824186"/>
              <a:gd name="connsiteX8" fmla="*/ 3055257 w 5388428"/>
              <a:gd name="connsiteY8" fmla="*/ 2645229 h 4824186"/>
              <a:gd name="connsiteX9" fmla="*/ 2510971 w 5388428"/>
              <a:gd name="connsiteY9" fmla="*/ 2808514 h 4824186"/>
              <a:gd name="connsiteX10" fmla="*/ 2064657 w 5388428"/>
              <a:gd name="connsiteY10" fmla="*/ 2906486 h 4824186"/>
              <a:gd name="connsiteX11" fmla="*/ 1571636 w 5388428"/>
              <a:gd name="connsiteY11" fmla="*/ 3423357 h 4824186"/>
              <a:gd name="connsiteX12" fmla="*/ 812800 w 5388428"/>
              <a:gd name="connsiteY12" fmla="*/ 3320143 h 4824186"/>
              <a:gd name="connsiteX13" fmla="*/ 769257 w 5388428"/>
              <a:gd name="connsiteY13" fmla="*/ 3842657 h 4824186"/>
              <a:gd name="connsiteX14" fmla="*/ 1172029 w 5388428"/>
              <a:gd name="connsiteY14" fmla="*/ 4223657 h 4824186"/>
              <a:gd name="connsiteX15" fmla="*/ 769257 w 5388428"/>
              <a:gd name="connsiteY15" fmla="*/ 4615543 h 4824186"/>
              <a:gd name="connsiteX16" fmla="*/ 758371 w 5388428"/>
              <a:gd name="connsiteY16" fmla="*/ 4615543 h 4824186"/>
              <a:gd name="connsiteX17" fmla="*/ 660400 w 5388428"/>
              <a:gd name="connsiteY17" fmla="*/ 4778829 h 4824186"/>
              <a:gd name="connsiteX18" fmla="*/ 4720771 w 5388428"/>
              <a:gd name="connsiteY18" fmla="*/ 4778829 h 4824186"/>
              <a:gd name="connsiteX19" fmla="*/ 4666343 w 5388428"/>
              <a:gd name="connsiteY19" fmla="*/ 4506686 h 4824186"/>
              <a:gd name="connsiteX20" fmla="*/ 4002314 w 5388428"/>
              <a:gd name="connsiteY20" fmla="*/ 4212771 h 4824186"/>
              <a:gd name="connsiteX21" fmla="*/ 3338286 w 5388428"/>
              <a:gd name="connsiteY21" fmla="*/ 3853543 h 4824186"/>
              <a:gd name="connsiteX22" fmla="*/ 3338286 w 5388428"/>
              <a:gd name="connsiteY22" fmla="*/ 3233057 h 4824186"/>
              <a:gd name="connsiteX23" fmla="*/ 4132943 w 5388428"/>
              <a:gd name="connsiteY23" fmla="*/ 2405743 h 4824186"/>
              <a:gd name="connsiteX24" fmla="*/ 3849914 w 5388428"/>
              <a:gd name="connsiteY24" fmla="*/ 1719943 h 4824186"/>
              <a:gd name="connsiteX25" fmla="*/ 3828143 w 5388428"/>
              <a:gd name="connsiteY25" fmla="*/ 1469571 h 4824186"/>
              <a:gd name="connsiteX26" fmla="*/ 4176486 w 5388428"/>
              <a:gd name="connsiteY26" fmla="*/ 1349829 h 4824186"/>
              <a:gd name="connsiteX27" fmla="*/ 4437743 w 5388428"/>
              <a:gd name="connsiteY27" fmla="*/ 1164771 h 4824186"/>
              <a:gd name="connsiteX28" fmla="*/ 4524829 w 5388428"/>
              <a:gd name="connsiteY28" fmla="*/ 957943 h 4824186"/>
              <a:gd name="connsiteX29" fmla="*/ 4220029 w 5388428"/>
              <a:gd name="connsiteY29" fmla="*/ 609600 h 4824186"/>
              <a:gd name="connsiteX30" fmla="*/ 3849914 w 5388428"/>
              <a:gd name="connsiteY30" fmla="*/ 381000 h 4824186"/>
              <a:gd name="connsiteX31" fmla="*/ 4002314 w 5388428"/>
              <a:gd name="connsiteY31" fmla="*/ 283029 h 4824186"/>
              <a:gd name="connsiteX32" fmla="*/ 4187371 w 5388428"/>
              <a:gd name="connsiteY32" fmla="*/ 87086 h 4824186"/>
              <a:gd name="connsiteX33" fmla="*/ 4263571 w 5388428"/>
              <a:gd name="connsiteY33" fmla="*/ 0 h 4824186"/>
              <a:gd name="connsiteX0" fmla="*/ 4220029 w 5388428"/>
              <a:gd name="connsiteY0" fmla="*/ 0 h 4813300"/>
              <a:gd name="connsiteX1" fmla="*/ 3577771 w 5388428"/>
              <a:gd name="connsiteY1" fmla="*/ 457200 h 4813300"/>
              <a:gd name="connsiteX2" fmla="*/ 3588657 w 5388428"/>
              <a:gd name="connsiteY2" fmla="*/ 762000 h 4813300"/>
              <a:gd name="connsiteX3" fmla="*/ 4056743 w 5388428"/>
              <a:gd name="connsiteY3" fmla="*/ 968828 h 4813300"/>
              <a:gd name="connsiteX4" fmla="*/ 3327400 w 5388428"/>
              <a:gd name="connsiteY4" fmla="*/ 1240971 h 4813300"/>
              <a:gd name="connsiteX5" fmla="*/ 3196771 w 5388428"/>
              <a:gd name="connsiteY5" fmla="*/ 1817914 h 4813300"/>
              <a:gd name="connsiteX6" fmla="*/ 3523343 w 5388428"/>
              <a:gd name="connsiteY6" fmla="*/ 2057400 h 4813300"/>
              <a:gd name="connsiteX7" fmla="*/ 3360057 w 5388428"/>
              <a:gd name="connsiteY7" fmla="*/ 2481943 h 4813300"/>
              <a:gd name="connsiteX8" fmla="*/ 3055257 w 5388428"/>
              <a:gd name="connsiteY8" fmla="*/ 2634343 h 4813300"/>
              <a:gd name="connsiteX9" fmla="*/ 2510971 w 5388428"/>
              <a:gd name="connsiteY9" fmla="*/ 2797628 h 4813300"/>
              <a:gd name="connsiteX10" fmla="*/ 2064657 w 5388428"/>
              <a:gd name="connsiteY10" fmla="*/ 2895600 h 4813300"/>
              <a:gd name="connsiteX11" fmla="*/ 1571636 w 5388428"/>
              <a:gd name="connsiteY11" fmla="*/ 3412471 h 4813300"/>
              <a:gd name="connsiteX12" fmla="*/ 812800 w 5388428"/>
              <a:gd name="connsiteY12" fmla="*/ 3309257 h 4813300"/>
              <a:gd name="connsiteX13" fmla="*/ 769257 w 5388428"/>
              <a:gd name="connsiteY13" fmla="*/ 3831771 h 4813300"/>
              <a:gd name="connsiteX14" fmla="*/ 1172029 w 5388428"/>
              <a:gd name="connsiteY14" fmla="*/ 4212771 h 4813300"/>
              <a:gd name="connsiteX15" fmla="*/ 769257 w 5388428"/>
              <a:gd name="connsiteY15" fmla="*/ 4604657 h 4813300"/>
              <a:gd name="connsiteX16" fmla="*/ 758371 w 5388428"/>
              <a:gd name="connsiteY16" fmla="*/ 4604657 h 4813300"/>
              <a:gd name="connsiteX17" fmla="*/ 660400 w 5388428"/>
              <a:gd name="connsiteY17" fmla="*/ 4767943 h 4813300"/>
              <a:gd name="connsiteX18" fmla="*/ 4720771 w 5388428"/>
              <a:gd name="connsiteY18" fmla="*/ 4767943 h 4813300"/>
              <a:gd name="connsiteX19" fmla="*/ 4666343 w 5388428"/>
              <a:gd name="connsiteY19" fmla="*/ 4495800 h 4813300"/>
              <a:gd name="connsiteX20" fmla="*/ 4002314 w 5388428"/>
              <a:gd name="connsiteY20" fmla="*/ 4201885 h 4813300"/>
              <a:gd name="connsiteX21" fmla="*/ 3338286 w 5388428"/>
              <a:gd name="connsiteY21" fmla="*/ 3842657 h 4813300"/>
              <a:gd name="connsiteX22" fmla="*/ 3338286 w 5388428"/>
              <a:gd name="connsiteY22" fmla="*/ 3222171 h 4813300"/>
              <a:gd name="connsiteX23" fmla="*/ 4132943 w 5388428"/>
              <a:gd name="connsiteY23" fmla="*/ 2394857 h 4813300"/>
              <a:gd name="connsiteX24" fmla="*/ 3849914 w 5388428"/>
              <a:gd name="connsiteY24" fmla="*/ 1709057 h 4813300"/>
              <a:gd name="connsiteX25" fmla="*/ 3828143 w 5388428"/>
              <a:gd name="connsiteY25" fmla="*/ 1458685 h 4813300"/>
              <a:gd name="connsiteX26" fmla="*/ 4176486 w 5388428"/>
              <a:gd name="connsiteY26" fmla="*/ 1338943 h 4813300"/>
              <a:gd name="connsiteX27" fmla="*/ 4437743 w 5388428"/>
              <a:gd name="connsiteY27" fmla="*/ 1153885 h 4813300"/>
              <a:gd name="connsiteX28" fmla="*/ 4524829 w 5388428"/>
              <a:gd name="connsiteY28" fmla="*/ 947057 h 4813300"/>
              <a:gd name="connsiteX29" fmla="*/ 4220029 w 5388428"/>
              <a:gd name="connsiteY29" fmla="*/ 598714 h 4813300"/>
              <a:gd name="connsiteX30" fmla="*/ 3849914 w 5388428"/>
              <a:gd name="connsiteY30" fmla="*/ 370114 h 4813300"/>
              <a:gd name="connsiteX31" fmla="*/ 4002314 w 5388428"/>
              <a:gd name="connsiteY31" fmla="*/ 272143 h 4813300"/>
              <a:gd name="connsiteX32" fmla="*/ 4187371 w 5388428"/>
              <a:gd name="connsiteY32" fmla="*/ 76200 h 4813300"/>
              <a:gd name="connsiteX0" fmla="*/ 3577771 w 5388428"/>
              <a:gd name="connsiteY0" fmla="*/ 381000 h 4737100"/>
              <a:gd name="connsiteX1" fmla="*/ 3588657 w 5388428"/>
              <a:gd name="connsiteY1" fmla="*/ 685800 h 4737100"/>
              <a:gd name="connsiteX2" fmla="*/ 4056743 w 5388428"/>
              <a:gd name="connsiteY2" fmla="*/ 892628 h 4737100"/>
              <a:gd name="connsiteX3" fmla="*/ 3327400 w 5388428"/>
              <a:gd name="connsiteY3" fmla="*/ 1164771 h 4737100"/>
              <a:gd name="connsiteX4" fmla="*/ 3196771 w 5388428"/>
              <a:gd name="connsiteY4" fmla="*/ 1741714 h 4737100"/>
              <a:gd name="connsiteX5" fmla="*/ 3523343 w 5388428"/>
              <a:gd name="connsiteY5" fmla="*/ 1981200 h 4737100"/>
              <a:gd name="connsiteX6" fmla="*/ 3360057 w 5388428"/>
              <a:gd name="connsiteY6" fmla="*/ 2405743 h 4737100"/>
              <a:gd name="connsiteX7" fmla="*/ 3055257 w 5388428"/>
              <a:gd name="connsiteY7" fmla="*/ 2558143 h 4737100"/>
              <a:gd name="connsiteX8" fmla="*/ 2510971 w 5388428"/>
              <a:gd name="connsiteY8" fmla="*/ 2721428 h 4737100"/>
              <a:gd name="connsiteX9" fmla="*/ 2064657 w 5388428"/>
              <a:gd name="connsiteY9" fmla="*/ 2819400 h 4737100"/>
              <a:gd name="connsiteX10" fmla="*/ 1571636 w 5388428"/>
              <a:gd name="connsiteY10" fmla="*/ 3336271 h 4737100"/>
              <a:gd name="connsiteX11" fmla="*/ 812800 w 5388428"/>
              <a:gd name="connsiteY11" fmla="*/ 3233057 h 4737100"/>
              <a:gd name="connsiteX12" fmla="*/ 769257 w 5388428"/>
              <a:gd name="connsiteY12" fmla="*/ 3755571 h 4737100"/>
              <a:gd name="connsiteX13" fmla="*/ 1172029 w 5388428"/>
              <a:gd name="connsiteY13" fmla="*/ 4136571 h 4737100"/>
              <a:gd name="connsiteX14" fmla="*/ 769257 w 5388428"/>
              <a:gd name="connsiteY14" fmla="*/ 4528457 h 4737100"/>
              <a:gd name="connsiteX15" fmla="*/ 758371 w 5388428"/>
              <a:gd name="connsiteY15" fmla="*/ 4528457 h 4737100"/>
              <a:gd name="connsiteX16" fmla="*/ 660400 w 5388428"/>
              <a:gd name="connsiteY16" fmla="*/ 4691743 h 4737100"/>
              <a:gd name="connsiteX17" fmla="*/ 4720771 w 5388428"/>
              <a:gd name="connsiteY17" fmla="*/ 4691743 h 4737100"/>
              <a:gd name="connsiteX18" fmla="*/ 4666343 w 5388428"/>
              <a:gd name="connsiteY18" fmla="*/ 4419600 h 4737100"/>
              <a:gd name="connsiteX19" fmla="*/ 4002314 w 5388428"/>
              <a:gd name="connsiteY19" fmla="*/ 4125685 h 4737100"/>
              <a:gd name="connsiteX20" fmla="*/ 3338286 w 5388428"/>
              <a:gd name="connsiteY20" fmla="*/ 3766457 h 4737100"/>
              <a:gd name="connsiteX21" fmla="*/ 3338286 w 5388428"/>
              <a:gd name="connsiteY21" fmla="*/ 3145971 h 4737100"/>
              <a:gd name="connsiteX22" fmla="*/ 4132943 w 5388428"/>
              <a:gd name="connsiteY22" fmla="*/ 2318657 h 4737100"/>
              <a:gd name="connsiteX23" fmla="*/ 3849914 w 5388428"/>
              <a:gd name="connsiteY23" fmla="*/ 1632857 h 4737100"/>
              <a:gd name="connsiteX24" fmla="*/ 3828143 w 5388428"/>
              <a:gd name="connsiteY24" fmla="*/ 1382485 h 4737100"/>
              <a:gd name="connsiteX25" fmla="*/ 4176486 w 5388428"/>
              <a:gd name="connsiteY25" fmla="*/ 1262743 h 4737100"/>
              <a:gd name="connsiteX26" fmla="*/ 4437743 w 5388428"/>
              <a:gd name="connsiteY26" fmla="*/ 1077685 h 4737100"/>
              <a:gd name="connsiteX27" fmla="*/ 4524829 w 5388428"/>
              <a:gd name="connsiteY27" fmla="*/ 870857 h 4737100"/>
              <a:gd name="connsiteX28" fmla="*/ 4220029 w 5388428"/>
              <a:gd name="connsiteY28" fmla="*/ 522514 h 4737100"/>
              <a:gd name="connsiteX29" fmla="*/ 3849914 w 5388428"/>
              <a:gd name="connsiteY29" fmla="*/ 293914 h 4737100"/>
              <a:gd name="connsiteX30" fmla="*/ 4002314 w 5388428"/>
              <a:gd name="connsiteY30" fmla="*/ 195943 h 4737100"/>
              <a:gd name="connsiteX31" fmla="*/ 4187371 w 5388428"/>
              <a:gd name="connsiteY31" fmla="*/ 0 h 47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388428" h="4737100">
                <a:moveTo>
                  <a:pt x="3577771" y="381000"/>
                </a:moveTo>
                <a:cubicBezTo>
                  <a:pt x="3472542" y="508000"/>
                  <a:pt x="3508828" y="600529"/>
                  <a:pt x="3588657" y="685800"/>
                </a:cubicBezTo>
                <a:cubicBezTo>
                  <a:pt x="3668486" y="771071"/>
                  <a:pt x="4100286" y="812800"/>
                  <a:pt x="4056743" y="892628"/>
                </a:cubicBezTo>
                <a:cubicBezTo>
                  <a:pt x="4013200" y="972456"/>
                  <a:pt x="3470729" y="1023257"/>
                  <a:pt x="3327400" y="1164771"/>
                </a:cubicBezTo>
                <a:cubicBezTo>
                  <a:pt x="3184071" y="1306285"/>
                  <a:pt x="3164114" y="1605643"/>
                  <a:pt x="3196771" y="1741714"/>
                </a:cubicBezTo>
                <a:cubicBezTo>
                  <a:pt x="3229428" y="1877785"/>
                  <a:pt x="3496129" y="1870529"/>
                  <a:pt x="3523343" y="1981200"/>
                </a:cubicBezTo>
                <a:cubicBezTo>
                  <a:pt x="3550557" y="2091871"/>
                  <a:pt x="3438071" y="2309586"/>
                  <a:pt x="3360057" y="2405743"/>
                </a:cubicBezTo>
                <a:cubicBezTo>
                  <a:pt x="3282043" y="2501900"/>
                  <a:pt x="3196771" y="2505529"/>
                  <a:pt x="3055257" y="2558143"/>
                </a:cubicBezTo>
                <a:cubicBezTo>
                  <a:pt x="2913743" y="2610757"/>
                  <a:pt x="2676071" y="2677885"/>
                  <a:pt x="2510971" y="2721428"/>
                </a:cubicBezTo>
                <a:cubicBezTo>
                  <a:pt x="2345871" y="2764971"/>
                  <a:pt x="2221213" y="2716926"/>
                  <a:pt x="2064657" y="2819400"/>
                </a:cubicBezTo>
                <a:cubicBezTo>
                  <a:pt x="1908101" y="2921874"/>
                  <a:pt x="1780279" y="3267328"/>
                  <a:pt x="1571636" y="3336271"/>
                </a:cubicBezTo>
                <a:cubicBezTo>
                  <a:pt x="1362993" y="3405214"/>
                  <a:pt x="946530" y="3163174"/>
                  <a:pt x="812800" y="3233057"/>
                </a:cubicBezTo>
                <a:cubicBezTo>
                  <a:pt x="679070" y="3302940"/>
                  <a:pt x="709386" y="3604985"/>
                  <a:pt x="769257" y="3755571"/>
                </a:cubicBezTo>
                <a:cubicBezTo>
                  <a:pt x="829128" y="3906157"/>
                  <a:pt x="1172029" y="4007757"/>
                  <a:pt x="1172029" y="4136571"/>
                </a:cubicBezTo>
                <a:cubicBezTo>
                  <a:pt x="1172029" y="4265385"/>
                  <a:pt x="838200" y="4463143"/>
                  <a:pt x="769257" y="4528457"/>
                </a:cubicBezTo>
                <a:cubicBezTo>
                  <a:pt x="700314" y="4593771"/>
                  <a:pt x="776514" y="4501243"/>
                  <a:pt x="758371" y="4528457"/>
                </a:cubicBezTo>
                <a:cubicBezTo>
                  <a:pt x="740228" y="4555671"/>
                  <a:pt x="0" y="4664529"/>
                  <a:pt x="660400" y="4691743"/>
                </a:cubicBezTo>
                <a:cubicBezTo>
                  <a:pt x="1320800" y="4718957"/>
                  <a:pt x="4053114" y="4737100"/>
                  <a:pt x="4720771" y="4691743"/>
                </a:cubicBezTo>
                <a:cubicBezTo>
                  <a:pt x="5388428" y="4646386"/>
                  <a:pt x="4786086" y="4513943"/>
                  <a:pt x="4666343" y="4419600"/>
                </a:cubicBezTo>
                <a:cubicBezTo>
                  <a:pt x="4546600" y="4325257"/>
                  <a:pt x="4223657" y="4234542"/>
                  <a:pt x="4002314" y="4125685"/>
                </a:cubicBezTo>
                <a:cubicBezTo>
                  <a:pt x="3780971" y="4016828"/>
                  <a:pt x="3448957" y="3929743"/>
                  <a:pt x="3338286" y="3766457"/>
                </a:cubicBezTo>
                <a:cubicBezTo>
                  <a:pt x="3227615" y="3603171"/>
                  <a:pt x="3205843" y="3387271"/>
                  <a:pt x="3338286" y="3145971"/>
                </a:cubicBezTo>
                <a:cubicBezTo>
                  <a:pt x="3470729" y="2904671"/>
                  <a:pt x="4047672" y="2570843"/>
                  <a:pt x="4132943" y="2318657"/>
                </a:cubicBezTo>
                <a:cubicBezTo>
                  <a:pt x="4218214" y="2066471"/>
                  <a:pt x="3900714" y="1788886"/>
                  <a:pt x="3849914" y="1632857"/>
                </a:cubicBezTo>
                <a:cubicBezTo>
                  <a:pt x="3799114" y="1476828"/>
                  <a:pt x="3773714" y="1444171"/>
                  <a:pt x="3828143" y="1382485"/>
                </a:cubicBezTo>
                <a:cubicBezTo>
                  <a:pt x="3913414" y="1342571"/>
                  <a:pt x="4176486" y="1262743"/>
                  <a:pt x="4176486" y="1262743"/>
                </a:cubicBezTo>
                <a:cubicBezTo>
                  <a:pt x="4278086" y="1211943"/>
                  <a:pt x="4379686" y="1142999"/>
                  <a:pt x="4437743" y="1077685"/>
                </a:cubicBezTo>
                <a:cubicBezTo>
                  <a:pt x="4495800" y="1012371"/>
                  <a:pt x="4561115" y="963385"/>
                  <a:pt x="4524829" y="870857"/>
                </a:cubicBezTo>
                <a:cubicBezTo>
                  <a:pt x="4488543" y="778329"/>
                  <a:pt x="4332515" y="618671"/>
                  <a:pt x="4220029" y="522514"/>
                </a:cubicBezTo>
                <a:cubicBezTo>
                  <a:pt x="4107543" y="426357"/>
                  <a:pt x="3886200" y="348342"/>
                  <a:pt x="3849914" y="293914"/>
                </a:cubicBezTo>
                <a:cubicBezTo>
                  <a:pt x="3880757" y="263071"/>
                  <a:pt x="4002314" y="195943"/>
                  <a:pt x="4002314" y="195943"/>
                </a:cubicBezTo>
                <a:cubicBezTo>
                  <a:pt x="4058557" y="146957"/>
                  <a:pt x="4143828" y="47171"/>
                  <a:pt x="4187371" y="0"/>
                </a:cubicBezTo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71770" y="0"/>
            <a:ext cx="6072230" cy="7858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Отправь в плавание 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000232" y="1214422"/>
            <a:ext cx="4643470" cy="5328592"/>
            <a:chOff x="1982562" y="980728"/>
            <a:chExt cx="4643470" cy="5328592"/>
          </a:xfrm>
        </p:grpSpPr>
        <p:sp>
          <p:nvSpPr>
            <p:cNvPr id="26" name="Овал 25"/>
            <p:cNvSpPr/>
            <p:nvPr/>
          </p:nvSpPr>
          <p:spPr>
            <a:xfrm>
              <a:off x="5148064" y="980728"/>
              <a:ext cx="1224136" cy="6480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H</a:t>
              </a:r>
              <a:r>
                <a:rPr lang="en-US" sz="2400" dirty="0" smtClean="0"/>
                <a:t>2</a:t>
              </a:r>
              <a:endParaRPr lang="ru-RU" sz="2800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788024" y="1988840"/>
              <a:ext cx="1224136" cy="6480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H</a:t>
              </a:r>
              <a:r>
                <a:rPr lang="en-US" sz="2400" dirty="0" smtClean="0"/>
                <a:t>2</a:t>
              </a:r>
              <a:r>
                <a:rPr lang="en-US" sz="2800" dirty="0" smtClean="0"/>
                <a:t>S</a:t>
              </a:r>
              <a:endParaRPr lang="ru-RU" sz="2800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347864" y="4221088"/>
              <a:ext cx="1224136" cy="6480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HBr</a:t>
              </a:r>
              <a:endParaRPr lang="ru-RU" sz="2800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839950" y="4941168"/>
              <a:ext cx="1571636" cy="6480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HN</a:t>
              </a:r>
              <a:r>
                <a:rPr lang="en-US" sz="4000" dirty="0" smtClean="0"/>
                <a:t>o</a:t>
              </a:r>
              <a:r>
                <a:rPr lang="en-US" sz="2400" dirty="0" smtClean="0"/>
                <a:t>2</a:t>
              </a:r>
              <a:endParaRPr lang="ru-RU" sz="2800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554198" y="5661248"/>
              <a:ext cx="1571636" cy="6480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NaOH</a:t>
              </a:r>
              <a:endParaRPr lang="ru-RU" sz="2800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411760" y="4725144"/>
              <a:ext cx="1224136" cy="6480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N</a:t>
              </a:r>
              <a:r>
                <a:rPr lang="en-US" sz="2400" dirty="0" smtClean="0"/>
                <a:t>2</a:t>
              </a:r>
              <a:endParaRPr lang="ru-RU" sz="2800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932040" y="2996952"/>
              <a:ext cx="1224136" cy="6480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O</a:t>
              </a:r>
              <a:r>
                <a:rPr lang="en-US" sz="2400" dirty="0" smtClean="0"/>
                <a:t>3</a:t>
              </a:r>
              <a:endParaRPr lang="ru-RU" sz="2800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427984" y="3789040"/>
              <a:ext cx="1224136" cy="6480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He</a:t>
              </a:r>
              <a:endParaRPr lang="ru-RU" sz="2800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5004048" y="5661248"/>
              <a:ext cx="1621984" cy="6480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HClO</a:t>
              </a:r>
              <a:r>
                <a:rPr lang="en-US" sz="2400" dirty="0" smtClean="0"/>
                <a:t>2</a:t>
              </a:r>
              <a:endParaRPr lang="ru-RU" sz="2800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982562" y="5589240"/>
              <a:ext cx="1581326" cy="6480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Ag</a:t>
              </a:r>
              <a:r>
                <a:rPr lang="en-US" sz="2400" dirty="0" smtClean="0"/>
                <a:t>2</a:t>
              </a:r>
              <a:r>
                <a:rPr lang="en-US" sz="2800" dirty="0" smtClean="0"/>
                <a:t>O</a:t>
              </a:r>
              <a:endParaRPr lang="ru-RU" sz="2800" dirty="0"/>
            </a:p>
          </p:txBody>
        </p:sp>
      </p:grpSp>
      <p:sp>
        <p:nvSpPr>
          <p:cNvPr id="23" name="Облако 22"/>
          <p:cNvSpPr/>
          <p:nvPr/>
        </p:nvSpPr>
        <p:spPr>
          <a:xfrm rot="21057979">
            <a:off x="107830" y="223449"/>
            <a:ext cx="3412378" cy="164307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Кораблик </a:t>
            </a:r>
            <a:endParaRPr lang="ru-RU" sz="3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5000636"/>
            <a:ext cx="1620000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643702" y="5000636"/>
            <a:ext cx="1620000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3108" y="1857364"/>
            <a:ext cx="1887541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1887541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58016" y="1500174"/>
            <a:ext cx="1887541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5286388"/>
            <a:ext cx="1620000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643314"/>
            <a:ext cx="1620000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770" y="0"/>
            <a:ext cx="6072230" cy="78581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Отправь в плавание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29454" y="3286124"/>
            <a:ext cx="1620000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группа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428728" y="548680"/>
            <a:ext cx="6192688" cy="6309320"/>
            <a:chOff x="1691680" y="0"/>
            <a:chExt cx="6192688" cy="6309320"/>
          </a:xfrm>
        </p:grpSpPr>
        <p:sp>
          <p:nvSpPr>
            <p:cNvPr id="8" name="Полилиния 7"/>
            <p:cNvSpPr/>
            <p:nvPr/>
          </p:nvSpPr>
          <p:spPr>
            <a:xfrm>
              <a:off x="1691680" y="0"/>
              <a:ext cx="6192688" cy="6309320"/>
            </a:xfrm>
            <a:custGeom>
              <a:avLst/>
              <a:gdLst>
                <a:gd name="connsiteX0" fmla="*/ 5297714 w 5421086"/>
                <a:gd name="connsiteY0" fmla="*/ 90714 h 5187043"/>
                <a:gd name="connsiteX1" fmla="*/ 3849914 w 5421086"/>
                <a:gd name="connsiteY1" fmla="*/ 47171 h 5187043"/>
                <a:gd name="connsiteX2" fmla="*/ 4220029 w 5421086"/>
                <a:gd name="connsiteY2" fmla="*/ 373743 h 5187043"/>
                <a:gd name="connsiteX3" fmla="*/ 3577771 w 5421086"/>
                <a:gd name="connsiteY3" fmla="*/ 830943 h 5187043"/>
                <a:gd name="connsiteX4" fmla="*/ 3588657 w 5421086"/>
                <a:gd name="connsiteY4" fmla="*/ 1135743 h 5187043"/>
                <a:gd name="connsiteX5" fmla="*/ 4056743 w 5421086"/>
                <a:gd name="connsiteY5" fmla="*/ 1342571 h 5187043"/>
                <a:gd name="connsiteX6" fmla="*/ 3327400 w 5421086"/>
                <a:gd name="connsiteY6" fmla="*/ 1614714 h 5187043"/>
                <a:gd name="connsiteX7" fmla="*/ 2870200 w 5421086"/>
                <a:gd name="connsiteY7" fmla="*/ 1647371 h 5187043"/>
                <a:gd name="connsiteX8" fmla="*/ 3196771 w 5421086"/>
                <a:gd name="connsiteY8" fmla="*/ 2191657 h 5187043"/>
                <a:gd name="connsiteX9" fmla="*/ 3523343 w 5421086"/>
                <a:gd name="connsiteY9" fmla="*/ 2431143 h 5187043"/>
                <a:gd name="connsiteX10" fmla="*/ 3360057 w 5421086"/>
                <a:gd name="connsiteY10" fmla="*/ 2855686 h 5187043"/>
                <a:gd name="connsiteX11" fmla="*/ 3055257 w 5421086"/>
                <a:gd name="connsiteY11" fmla="*/ 3008086 h 5187043"/>
                <a:gd name="connsiteX12" fmla="*/ 2728686 w 5421086"/>
                <a:gd name="connsiteY12" fmla="*/ 3040743 h 5187043"/>
                <a:gd name="connsiteX13" fmla="*/ 2510971 w 5421086"/>
                <a:gd name="connsiteY13" fmla="*/ 3171371 h 5187043"/>
                <a:gd name="connsiteX14" fmla="*/ 2260600 w 5421086"/>
                <a:gd name="connsiteY14" fmla="*/ 3269343 h 5187043"/>
                <a:gd name="connsiteX15" fmla="*/ 2064657 w 5421086"/>
                <a:gd name="connsiteY15" fmla="*/ 3269343 h 5187043"/>
                <a:gd name="connsiteX16" fmla="*/ 1640114 w 5421086"/>
                <a:gd name="connsiteY16" fmla="*/ 3247571 h 5187043"/>
                <a:gd name="connsiteX17" fmla="*/ 1444171 w 5421086"/>
                <a:gd name="connsiteY17" fmla="*/ 3258457 h 5187043"/>
                <a:gd name="connsiteX18" fmla="*/ 1041400 w 5421086"/>
                <a:gd name="connsiteY18" fmla="*/ 3367314 h 5187043"/>
                <a:gd name="connsiteX19" fmla="*/ 943429 w 5421086"/>
                <a:gd name="connsiteY19" fmla="*/ 3389086 h 5187043"/>
                <a:gd name="connsiteX20" fmla="*/ 812800 w 5421086"/>
                <a:gd name="connsiteY20" fmla="*/ 3683000 h 5187043"/>
                <a:gd name="connsiteX21" fmla="*/ 769257 w 5421086"/>
                <a:gd name="connsiteY21" fmla="*/ 4205514 h 5187043"/>
                <a:gd name="connsiteX22" fmla="*/ 1008743 w 5421086"/>
                <a:gd name="connsiteY22" fmla="*/ 4238171 h 5187043"/>
                <a:gd name="connsiteX23" fmla="*/ 1172029 w 5421086"/>
                <a:gd name="connsiteY23" fmla="*/ 4586514 h 5187043"/>
                <a:gd name="connsiteX24" fmla="*/ 769257 w 5421086"/>
                <a:gd name="connsiteY24" fmla="*/ 4978400 h 5187043"/>
                <a:gd name="connsiteX25" fmla="*/ 758371 w 5421086"/>
                <a:gd name="connsiteY25" fmla="*/ 4978400 h 5187043"/>
                <a:gd name="connsiteX26" fmla="*/ 660400 w 5421086"/>
                <a:gd name="connsiteY26" fmla="*/ 5141686 h 5187043"/>
                <a:gd name="connsiteX27" fmla="*/ 4720771 w 5421086"/>
                <a:gd name="connsiteY27" fmla="*/ 5141686 h 5187043"/>
                <a:gd name="connsiteX28" fmla="*/ 4666343 w 5421086"/>
                <a:gd name="connsiteY28" fmla="*/ 4869543 h 5187043"/>
                <a:gd name="connsiteX29" fmla="*/ 4002314 w 5421086"/>
                <a:gd name="connsiteY29" fmla="*/ 4575628 h 5187043"/>
                <a:gd name="connsiteX30" fmla="*/ 3338286 w 5421086"/>
                <a:gd name="connsiteY30" fmla="*/ 4216400 h 5187043"/>
                <a:gd name="connsiteX31" fmla="*/ 3338286 w 5421086"/>
                <a:gd name="connsiteY31" fmla="*/ 3595914 h 5187043"/>
                <a:gd name="connsiteX32" fmla="*/ 3436257 w 5421086"/>
                <a:gd name="connsiteY32" fmla="*/ 3574143 h 5187043"/>
                <a:gd name="connsiteX33" fmla="*/ 4165600 w 5421086"/>
                <a:gd name="connsiteY33" fmla="*/ 3040743 h 5187043"/>
                <a:gd name="connsiteX34" fmla="*/ 4132943 w 5421086"/>
                <a:gd name="connsiteY34" fmla="*/ 2768600 h 5187043"/>
                <a:gd name="connsiteX35" fmla="*/ 3849914 w 5421086"/>
                <a:gd name="connsiteY35" fmla="*/ 2082800 h 5187043"/>
                <a:gd name="connsiteX36" fmla="*/ 3664857 w 5421086"/>
                <a:gd name="connsiteY36" fmla="*/ 1952171 h 5187043"/>
                <a:gd name="connsiteX37" fmla="*/ 3828143 w 5421086"/>
                <a:gd name="connsiteY37" fmla="*/ 1832428 h 5187043"/>
                <a:gd name="connsiteX38" fmla="*/ 4176486 w 5421086"/>
                <a:gd name="connsiteY38" fmla="*/ 1712686 h 5187043"/>
                <a:gd name="connsiteX39" fmla="*/ 4328886 w 5421086"/>
                <a:gd name="connsiteY39" fmla="*/ 1658257 h 5187043"/>
                <a:gd name="connsiteX40" fmla="*/ 4437743 w 5421086"/>
                <a:gd name="connsiteY40" fmla="*/ 1527628 h 5187043"/>
                <a:gd name="connsiteX41" fmla="*/ 4524829 w 5421086"/>
                <a:gd name="connsiteY41" fmla="*/ 1320800 h 5187043"/>
                <a:gd name="connsiteX42" fmla="*/ 4220029 w 5421086"/>
                <a:gd name="connsiteY42" fmla="*/ 972457 h 5187043"/>
                <a:gd name="connsiteX43" fmla="*/ 3860800 w 5421086"/>
                <a:gd name="connsiteY43" fmla="*/ 918028 h 5187043"/>
                <a:gd name="connsiteX44" fmla="*/ 3817257 w 5421086"/>
                <a:gd name="connsiteY44" fmla="*/ 830943 h 5187043"/>
                <a:gd name="connsiteX45" fmla="*/ 3849914 w 5421086"/>
                <a:gd name="connsiteY45" fmla="*/ 743857 h 5187043"/>
                <a:gd name="connsiteX46" fmla="*/ 4002314 w 5421086"/>
                <a:gd name="connsiteY46" fmla="*/ 645886 h 5187043"/>
                <a:gd name="connsiteX47" fmla="*/ 4176486 w 5421086"/>
                <a:gd name="connsiteY47" fmla="*/ 537028 h 5187043"/>
                <a:gd name="connsiteX48" fmla="*/ 4187371 w 5421086"/>
                <a:gd name="connsiteY48" fmla="*/ 449943 h 5187043"/>
                <a:gd name="connsiteX49" fmla="*/ 4263571 w 5421086"/>
                <a:gd name="connsiteY49" fmla="*/ 362857 h 5187043"/>
                <a:gd name="connsiteX50" fmla="*/ 3991429 w 5421086"/>
                <a:gd name="connsiteY50" fmla="*/ 58057 h 5187043"/>
                <a:gd name="connsiteX51" fmla="*/ 4132943 w 5421086"/>
                <a:gd name="connsiteY51" fmla="*/ 79828 h 5187043"/>
                <a:gd name="connsiteX52" fmla="*/ 4165600 w 5421086"/>
                <a:gd name="connsiteY52" fmla="*/ 79828 h 5187043"/>
                <a:gd name="connsiteX53" fmla="*/ 5243286 w 5421086"/>
                <a:gd name="connsiteY53" fmla="*/ 112486 h 5187043"/>
                <a:gd name="connsiteX54" fmla="*/ 5232400 w 5421086"/>
                <a:gd name="connsiteY54" fmla="*/ 90714 h 5187043"/>
                <a:gd name="connsiteX0" fmla="*/ 5297714 w 5421086"/>
                <a:gd name="connsiteY0" fmla="*/ 90714 h 5187043"/>
                <a:gd name="connsiteX1" fmla="*/ 3849914 w 5421086"/>
                <a:gd name="connsiteY1" fmla="*/ 47171 h 5187043"/>
                <a:gd name="connsiteX2" fmla="*/ 4220029 w 5421086"/>
                <a:gd name="connsiteY2" fmla="*/ 373743 h 5187043"/>
                <a:gd name="connsiteX3" fmla="*/ 3577771 w 5421086"/>
                <a:gd name="connsiteY3" fmla="*/ 830943 h 5187043"/>
                <a:gd name="connsiteX4" fmla="*/ 3588657 w 5421086"/>
                <a:gd name="connsiteY4" fmla="*/ 1135743 h 5187043"/>
                <a:gd name="connsiteX5" fmla="*/ 4056743 w 5421086"/>
                <a:gd name="connsiteY5" fmla="*/ 1342571 h 5187043"/>
                <a:gd name="connsiteX6" fmla="*/ 3327400 w 5421086"/>
                <a:gd name="connsiteY6" fmla="*/ 1614714 h 5187043"/>
                <a:gd name="connsiteX7" fmla="*/ 2870200 w 5421086"/>
                <a:gd name="connsiteY7" fmla="*/ 1647371 h 5187043"/>
                <a:gd name="connsiteX8" fmla="*/ 3196771 w 5421086"/>
                <a:gd name="connsiteY8" fmla="*/ 2191657 h 5187043"/>
                <a:gd name="connsiteX9" fmla="*/ 3523343 w 5421086"/>
                <a:gd name="connsiteY9" fmla="*/ 2431143 h 5187043"/>
                <a:gd name="connsiteX10" fmla="*/ 3360057 w 5421086"/>
                <a:gd name="connsiteY10" fmla="*/ 2855686 h 5187043"/>
                <a:gd name="connsiteX11" fmla="*/ 3055257 w 5421086"/>
                <a:gd name="connsiteY11" fmla="*/ 3008086 h 5187043"/>
                <a:gd name="connsiteX12" fmla="*/ 2728686 w 5421086"/>
                <a:gd name="connsiteY12" fmla="*/ 3040743 h 5187043"/>
                <a:gd name="connsiteX13" fmla="*/ 2510971 w 5421086"/>
                <a:gd name="connsiteY13" fmla="*/ 3171371 h 5187043"/>
                <a:gd name="connsiteX14" fmla="*/ 2260600 w 5421086"/>
                <a:gd name="connsiteY14" fmla="*/ 3269343 h 5187043"/>
                <a:gd name="connsiteX15" fmla="*/ 2064657 w 5421086"/>
                <a:gd name="connsiteY15" fmla="*/ 3269343 h 5187043"/>
                <a:gd name="connsiteX16" fmla="*/ 1640114 w 5421086"/>
                <a:gd name="connsiteY16" fmla="*/ 3247571 h 5187043"/>
                <a:gd name="connsiteX17" fmla="*/ 1444171 w 5421086"/>
                <a:gd name="connsiteY17" fmla="*/ 3258457 h 5187043"/>
                <a:gd name="connsiteX18" fmla="*/ 1571636 w 5421086"/>
                <a:gd name="connsiteY18" fmla="*/ 3786214 h 5187043"/>
                <a:gd name="connsiteX19" fmla="*/ 943429 w 5421086"/>
                <a:gd name="connsiteY19" fmla="*/ 3389086 h 5187043"/>
                <a:gd name="connsiteX20" fmla="*/ 812800 w 5421086"/>
                <a:gd name="connsiteY20" fmla="*/ 3683000 h 5187043"/>
                <a:gd name="connsiteX21" fmla="*/ 769257 w 5421086"/>
                <a:gd name="connsiteY21" fmla="*/ 4205514 h 5187043"/>
                <a:gd name="connsiteX22" fmla="*/ 1008743 w 5421086"/>
                <a:gd name="connsiteY22" fmla="*/ 4238171 h 5187043"/>
                <a:gd name="connsiteX23" fmla="*/ 1172029 w 5421086"/>
                <a:gd name="connsiteY23" fmla="*/ 4586514 h 5187043"/>
                <a:gd name="connsiteX24" fmla="*/ 769257 w 5421086"/>
                <a:gd name="connsiteY24" fmla="*/ 4978400 h 5187043"/>
                <a:gd name="connsiteX25" fmla="*/ 758371 w 5421086"/>
                <a:gd name="connsiteY25" fmla="*/ 4978400 h 5187043"/>
                <a:gd name="connsiteX26" fmla="*/ 660400 w 5421086"/>
                <a:gd name="connsiteY26" fmla="*/ 5141686 h 5187043"/>
                <a:gd name="connsiteX27" fmla="*/ 4720771 w 5421086"/>
                <a:gd name="connsiteY27" fmla="*/ 5141686 h 5187043"/>
                <a:gd name="connsiteX28" fmla="*/ 4666343 w 5421086"/>
                <a:gd name="connsiteY28" fmla="*/ 4869543 h 5187043"/>
                <a:gd name="connsiteX29" fmla="*/ 4002314 w 5421086"/>
                <a:gd name="connsiteY29" fmla="*/ 4575628 h 5187043"/>
                <a:gd name="connsiteX30" fmla="*/ 3338286 w 5421086"/>
                <a:gd name="connsiteY30" fmla="*/ 4216400 h 5187043"/>
                <a:gd name="connsiteX31" fmla="*/ 3338286 w 5421086"/>
                <a:gd name="connsiteY31" fmla="*/ 3595914 h 5187043"/>
                <a:gd name="connsiteX32" fmla="*/ 3436257 w 5421086"/>
                <a:gd name="connsiteY32" fmla="*/ 3574143 h 5187043"/>
                <a:gd name="connsiteX33" fmla="*/ 4165600 w 5421086"/>
                <a:gd name="connsiteY33" fmla="*/ 3040743 h 5187043"/>
                <a:gd name="connsiteX34" fmla="*/ 4132943 w 5421086"/>
                <a:gd name="connsiteY34" fmla="*/ 2768600 h 5187043"/>
                <a:gd name="connsiteX35" fmla="*/ 3849914 w 5421086"/>
                <a:gd name="connsiteY35" fmla="*/ 2082800 h 5187043"/>
                <a:gd name="connsiteX36" fmla="*/ 3664857 w 5421086"/>
                <a:gd name="connsiteY36" fmla="*/ 1952171 h 5187043"/>
                <a:gd name="connsiteX37" fmla="*/ 3828143 w 5421086"/>
                <a:gd name="connsiteY37" fmla="*/ 1832428 h 5187043"/>
                <a:gd name="connsiteX38" fmla="*/ 4176486 w 5421086"/>
                <a:gd name="connsiteY38" fmla="*/ 1712686 h 5187043"/>
                <a:gd name="connsiteX39" fmla="*/ 4328886 w 5421086"/>
                <a:gd name="connsiteY39" fmla="*/ 1658257 h 5187043"/>
                <a:gd name="connsiteX40" fmla="*/ 4437743 w 5421086"/>
                <a:gd name="connsiteY40" fmla="*/ 1527628 h 5187043"/>
                <a:gd name="connsiteX41" fmla="*/ 4524829 w 5421086"/>
                <a:gd name="connsiteY41" fmla="*/ 1320800 h 5187043"/>
                <a:gd name="connsiteX42" fmla="*/ 4220029 w 5421086"/>
                <a:gd name="connsiteY42" fmla="*/ 972457 h 5187043"/>
                <a:gd name="connsiteX43" fmla="*/ 3860800 w 5421086"/>
                <a:gd name="connsiteY43" fmla="*/ 918028 h 5187043"/>
                <a:gd name="connsiteX44" fmla="*/ 3817257 w 5421086"/>
                <a:gd name="connsiteY44" fmla="*/ 830943 h 5187043"/>
                <a:gd name="connsiteX45" fmla="*/ 3849914 w 5421086"/>
                <a:gd name="connsiteY45" fmla="*/ 743857 h 5187043"/>
                <a:gd name="connsiteX46" fmla="*/ 4002314 w 5421086"/>
                <a:gd name="connsiteY46" fmla="*/ 645886 h 5187043"/>
                <a:gd name="connsiteX47" fmla="*/ 4176486 w 5421086"/>
                <a:gd name="connsiteY47" fmla="*/ 537028 h 5187043"/>
                <a:gd name="connsiteX48" fmla="*/ 4187371 w 5421086"/>
                <a:gd name="connsiteY48" fmla="*/ 449943 h 5187043"/>
                <a:gd name="connsiteX49" fmla="*/ 4263571 w 5421086"/>
                <a:gd name="connsiteY49" fmla="*/ 362857 h 5187043"/>
                <a:gd name="connsiteX50" fmla="*/ 3991429 w 5421086"/>
                <a:gd name="connsiteY50" fmla="*/ 58057 h 5187043"/>
                <a:gd name="connsiteX51" fmla="*/ 4132943 w 5421086"/>
                <a:gd name="connsiteY51" fmla="*/ 79828 h 5187043"/>
                <a:gd name="connsiteX52" fmla="*/ 4165600 w 5421086"/>
                <a:gd name="connsiteY52" fmla="*/ 79828 h 5187043"/>
                <a:gd name="connsiteX53" fmla="*/ 5243286 w 5421086"/>
                <a:gd name="connsiteY53" fmla="*/ 112486 h 5187043"/>
                <a:gd name="connsiteX54" fmla="*/ 5232400 w 5421086"/>
                <a:gd name="connsiteY54" fmla="*/ 90714 h 5187043"/>
                <a:gd name="connsiteX0" fmla="*/ 5297714 w 5421086"/>
                <a:gd name="connsiteY0" fmla="*/ 90714 h 5187043"/>
                <a:gd name="connsiteX1" fmla="*/ 3849914 w 5421086"/>
                <a:gd name="connsiteY1" fmla="*/ 47171 h 5187043"/>
                <a:gd name="connsiteX2" fmla="*/ 4220029 w 5421086"/>
                <a:gd name="connsiteY2" fmla="*/ 373743 h 5187043"/>
                <a:gd name="connsiteX3" fmla="*/ 3577771 w 5421086"/>
                <a:gd name="connsiteY3" fmla="*/ 830943 h 5187043"/>
                <a:gd name="connsiteX4" fmla="*/ 3588657 w 5421086"/>
                <a:gd name="connsiteY4" fmla="*/ 1135743 h 5187043"/>
                <a:gd name="connsiteX5" fmla="*/ 4056743 w 5421086"/>
                <a:gd name="connsiteY5" fmla="*/ 1342571 h 5187043"/>
                <a:gd name="connsiteX6" fmla="*/ 3327400 w 5421086"/>
                <a:gd name="connsiteY6" fmla="*/ 1614714 h 5187043"/>
                <a:gd name="connsiteX7" fmla="*/ 2870200 w 5421086"/>
                <a:gd name="connsiteY7" fmla="*/ 1647371 h 5187043"/>
                <a:gd name="connsiteX8" fmla="*/ 3196771 w 5421086"/>
                <a:gd name="connsiteY8" fmla="*/ 2191657 h 5187043"/>
                <a:gd name="connsiteX9" fmla="*/ 3523343 w 5421086"/>
                <a:gd name="connsiteY9" fmla="*/ 2431143 h 5187043"/>
                <a:gd name="connsiteX10" fmla="*/ 3360057 w 5421086"/>
                <a:gd name="connsiteY10" fmla="*/ 2855686 h 5187043"/>
                <a:gd name="connsiteX11" fmla="*/ 3055257 w 5421086"/>
                <a:gd name="connsiteY11" fmla="*/ 3008086 h 5187043"/>
                <a:gd name="connsiteX12" fmla="*/ 2728686 w 5421086"/>
                <a:gd name="connsiteY12" fmla="*/ 3040743 h 5187043"/>
                <a:gd name="connsiteX13" fmla="*/ 2510971 w 5421086"/>
                <a:gd name="connsiteY13" fmla="*/ 3171371 h 5187043"/>
                <a:gd name="connsiteX14" fmla="*/ 2260600 w 5421086"/>
                <a:gd name="connsiteY14" fmla="*/ 3269343 h 5187043"/>
                <a:gd name="connsiteX15" fmla="*/ 2064657 w 5421086"/>
                <a:gd name="connsiteY15" fmla="*/ 3269343 h 5187043"/>
                <a:gd name="connsiteX16" fmla="*/ 1714512 w 5421086"/>
                <a:gd name="connsiteY16" fmla="*/ 3357586 h 5187043"/>
                <a:gd name="connsiteX17" fmla="*/ 1444171 w 5421086"/>
                <a:gd name="connsiteY17" fmla="*/ 3258457 h 5187043"/>
                <a:gd name="connsiteX18" fmla="*/ 1571636 w 5421086"/>
                <a:gd name="connsiteY18" fmla="*/ 3786214 h 5187043"/>
                <a:gd name="connsiteX19" fmla="*/ 943429 w 5421086"/>
                <a:gd name="connsiteY19" fmla="*/ 3389086 h 5187043"/>
                <a:gd name="connsiteX20" fmla="*/ 812800 w 5421086"/>
                <a:gd name="connsiteY20" fmla="*/ 3683000 h 5187043"/>
                <a:gd name="connsiteX21" fmla="*/ 769257 w 5421086"/>
                <a:gd name="connsiteY21" fmla="*/ 4205514 h 5187043"/>
                <a:gd name="connsiteX22" fmla="*/ 1008743 w 5421086"/>
                <a:gd name="connsiteY22" fmla="*/ 4238171 h 5187043"/>
                <a:gd name="connsiteX23" fmla="*/ 1172029 w 5421086"/>
                <a:gd name="connsiteY23" fmla="*/ 4586514 h 5187043"/>
                <a:gd name="connsiteX24" fmla="*/ 769257 w 5421086"/>
                <a:gd name="connsiteY24" fmla="*/ 4978400 h 5187043"/>
                <a:gd name="connsiteX25" fmla="*/ 758371 w 5421086"/>
                <a:gd name="connsiteY25" fmla="*/ 4978400 h 5187043"/>
                <a:gd name="connsiteX26" fmla="*/ 660400 w 5421086"/>
                <a:gd name="connsiteY26" fmla="*/ 5141686 h 5187043"/>
                <a:gd name="connsiteX27" fmla="*/ 4720771 w 5421086"/>
                <a:gd name="connsiteY27" fmla="*/ 5141686 h 5187043"/>
                <a:gd name="connsiteX28" fmla="*/ 4666343 w 5421086"/>
                <a:gd name="connsiteY28" fmla="*/ 4869543 h 5187043"/>
                <a:gd name="connsiteX29" fmla="*/ 4002314 w 5421086"/>
                <a:gd name="connsiteY29" fmla="*/ 4575628 h 5187043"/>
                <a:gd name="connsiteX30" fmla="*/ 3338286 w 5421086"/>
                <a:gd name="connsiteY30" fmla="*/ 4216400 h 5187043"/>
                <a:gd name="connsiteX31" fmla="*/ 3338286 w 5421086"/>
                <a:gd name="connsiteY31" fmla="*/ 3595914 h 5187043"/>
                <a:gd name="connsiteX32" fmla="*/ 3436257 w 5421086"/>
                <a:gd name="connsiteY32" fmla="*/ 3574143 h 5187043"/>
                <a:gd name="connsiteX33" fmla="*/ 4165600 w 5421086"/>
                <a:gd name="connsiteY33" fmla="*/ 3040743 h 5187043"/>
                <a:gd name="connsiteX34" fmla="*/ 4132943 w 5421086"/>
                <a:gd name="connsiteY34" fmla="*/ 2768600 h 5187043"/>
                <a:gd name="connsiteX35" fmla="*/ 3849914 w 5421086"/>
                <a:gd name="connsiteY35" fmla="*/ 2082800 h 5187043"/>
                <a:gd name="connsiteX36" fmla="*/ 3664857 w 5421086"/>
                <a:gd name="connsiteY36" fmla="*/ 1952171 h 5187043"/>
                <a:gd name="connsiteX37" fmla="*/ 3828143 w 5421086"/>
                <a:gd name="connsiteY37" fmla="*/ 1832428 h 5187043"/>
                <a:gd name="connsiteX38" fmla="*/ 4176486 w 5421086"/>
                <a:gd name="connsiteY38" fmla="*/ 1712686 h 5187043"/>
                <a:gd name="connsiteX39" fmla="*/ 4328886 w 5421086"/>
                <a:gd name="connsiteY39" fmla="*/ 1658257 h 5187043"/>
                <a:gd name="connsiteX40" fmla="*/ 4437743 w 5421086"/>
                <a:gd name="connsiteY40" fmla="*/ 1527628 h 5187043"/>
                <a:gd name="connsiteX41" fmla="*/ 4524829 w 5421086"/>
                <a:gd name="connsiteY41" fmla="*/ 1320800 h 5187043"/>
                <a:gd name="connsiteX42" fmla="*/ 4220029 w 5421086"/>
                <a:gd name="connsiteY42" fmla="*/ 972457 h 5187043"/>
                <a:gd name="connsiteX43" fmla="*/ 3860800 w 5421086"/>
                <a:gd name="connsiteY43" fmla="*/ 918028 h 5187043"/>
                <a:gd name="connsiteX44" fmla="*/ 3817257 w 5421086"/>
                <a:gd name="connsiteY44" fmla="*/ 830943 h 5187043"/>
                <a:gd name="connsiteX45" fmla="*/ 3849914 w 5421086"/>
                <a:gd name="connsiteY45" fmla="*/ 743857 h 5187043"/>
                <a:gd name="connsiteX46" fmla="*/ 4002314 w 5421086"/>
                <a:gd name="connsiteY46" fmla="*/ 645886 h 5187043"/>
                <a:gd name="connsiteX47" fmla="*/ 4176486 w 5421086"/>
                <a:gd name="connsiteY47" fmla="*/ 537028 h 5187043"/>
                <a:gd name="connsiteX48" fmla="*/ 4187371 w 5421086"/>
                <a:gd name="connsiteY48" fmla="*/ 449943 h 5187043"/>
                <a:gd name="connsiteX49" fmla="*/ 4263571 w 5421086"/>
                <a:gd name="connsiteY49" fmla="*/ 362857 h 5187043"/>
                <a:gd name="connsiteX50" fmla="*/ 3991429 w 5421086"/>
                <a:gd name="connsiteY50" fmla="*/ 58057 h 5187043"/>
                <a:gd name="connsiteX51" fmla="*/ 4132943 w 5421086"/>
                <a:gd name="connsiteY51" fmla="*/ 79828 h 5187043"/>
                <a:gd name="connsiteX52" fmla="*/ 4165600 w 5421086"/>
                <a:gd name="connsiteY52" fmla="*/ 79828 h 5187043"/>
                <a:gd name="connsiteX53" fmla="*/ 5243286 w 5421086"/>
                <a:gd name="connsiteY53" fmla="*/ 112486 h 5187043"/>
                <a:gd name="connsiteX54" fmla="*/ 5232400 w 5421086"/>
                <a:gd name="connsiteY54" fmla="*/ 90714 h 5187043"/>
                <a:gd name="connsiteX0" fmla="*/ 5297714 w 5421086"/>
                <a:gd name="connsiteY0" fmla="*/ 90714 h 5187043"/>
                <a:gd name="connsiteX1" fmla="*/ 3849914 w 5421086"/>
                <a:gd name="connsiteY1" fmla="*/ 47171 h 5187043"/>
                <a:gd name="connsiteX2" fmla="*/ 4220029 w 5421086"/>
                <a:gd name="connsiteY2" fmla="*/ 373743 h 5187043"/>
                <a:gd name="connsiteX3" fmla="*/ 3577771 w 5421086"/>
                <a:gd name="connsiteY3" fmla="*/ 830943 h 5187043"/>
                <a:gd name="connsiteX4" fmla="*/ 3588657 w 5421086"/>
                <a:gd name="connsiteY4" fmla="*/ 1135743 h 5187043"/>
                <a:gd name="connsiteX5" fmla="*/ 4056743 w 5421086"/>
                <a:gd name="connsiteY5" fmla="*/ 1342571 h 5187043"/>
                <a:gd name="connsiteX6" fmla="*/ 3327400 w 5421086"/>
                <a:gd name="connsiteY6" fmla="*/ 1614714 h 5187043"/>
                <a:gd name="connsiteX7" fmla="*/ 2870200 w 5421086"/>
                <a:gd name="connsiteY7" fmla="*/ 1647371 h 5187043"/>
                <a:gd name="connsiteX8" fmla="*/ 3196771 w 5421086"/>
                <a:gd name="connsiteY8" fmla="*/ 2191657 h 5187043"/>
                <a:gd name="connsiteX9" fmla="*/ 3523343 w 5421086"/>
                <a:gd name="connsiteY9" fmla="*/ 2431143 h 5187043"/>
                <a:gd name="connsiteX10" fmla="*/ 3360057 w 5421086"/>
                <a:gd name="connsiteY10" fmla="*/ 2855686 h 5187043"/>
                <a:gd name="connsiteX11" fmla="*/ 3055257 w 5421086"/>
                <a:gd name="connsiteY11" fmla="*/ 3008086 h 5187043"/>
                <a:gd name="connsiteX12" fmla="*/ 2728686 w 5421086"/>
                <a:gd name="connsiteY12" fmla="*/ 3040743 h 5187043"/>
                <a:gd name="connsiteX13" fmla="*/ 2510971 w 5421086"/>
                <a:gd name="connsiteY13" fmla="*/ 3171371 h 5187043"/>
                <a:gd name="connsiteX14" fmla="*/ 2260600 w 5421086"/>
                <a:gd name="connsiteY14" fmla="*/ 3269343 h 5187043"/>
                <a:gd name="connsiteX15" fmla="*/ 2064657 w 5421086"/>
                <a:gd name="connsiteY15" fmla="*/ 3269343 h 5187043"/>
                <a:gd name="connsiteX16" fmla="*/ 1714512 w 5421086"/>
                <a:gd name="connsiteY16" fmla="*/ 3357586 h 5187043"/>
                <a:gd name="connsiteX17" fmla="*/ 1571636 w 5421086"/>
                <a:gd name="connsiteY17" fmla="*/ 3786214 h 5187043"/>
                <a:gd name="connsiteX18" fmla="*/ 943429 w 5421086"/>
                <a:gd name="connsiteY18" fmla="*/ 3389086 h 5187043"/>
                <a:gd name="connsiteX19" fmla="*/ 812800 w 5421086"/>
                <a:gd name="connsiteY19" fmla="*/ 3683000 h 5187043"/>
                <a:gd name="connsiteX20" fmla="*/ 769257 w 5421086"/>
                <a:gd name="connsiteY20" fmla="*/ 4205514 h 5187043"/>
                <a:gd name="connsiteX21" fmla="*/ 1008743 w 5421086"/>
                <a:gd name="connsiteY21" fmla="*/ 4238171 h 5187043"/>
                <a:gd name="connsiteX22" fmla="*/ 1172029 w 5421086"/>
                <a:gd name="connsiteY22" fmla="*/ 4586514 h 5187043"/>
                <a:gd name="connsiteX23" fmla="*/ 769257 w 5421086"/>
                <a:gd name="connsiteY23" fmla="*/ 4978400 h 5187043"/>
                <a:gd name="connsiteX24" fmla="*/ 758371 w 5421086"/>
                <a:gd name="connsiteY24" fmla="*/ 4978400 h 5187043"/>
                <a:gd name="connsiteX25" fmla="*/ 660400 w 5421086"/>
                <a:gd name="connsiteY25" fmla="*/ 5141686 h 5187043"/>
                <a:gd name="connsiteX26" fmla="*/ 4720771 w 5421086"/>
                <a:gd name="connsiteY26" fmla="*/ 5141686 h 5187043"/>
                <a:gd name="connsiteX27" fmla="*/ 4666343 w 5421086"/>
                <a:gd name="connsiteY27" fmla="*/ 4869543 h 5187043"/>
                <a:gd name="connsiteX28" fmla="*/ 4002314 w 5421086"/>
                <a:gd name="connsiteY28" fmla="*/ 4575628 h 5187043"/>
                <a:gd name="connsiteX29" fmla="*/ 3338286 w 5421086"/>
                <a:gd name="connsiteY29" fmla="*/ 4216400 h 5187043"/>
                <a:gd name="connsiteX30" fmla="*/ 3338286 w 5421086"/>
                <a:gd name="connsiteY30" fmla="*/ 3595914 h 5187043"/>
                <a:gd name="connsiteX31" fmla="*/ 3436257 w 5421086"/>
                <a:gd name="connsiteY31" fmla="*/ 3574143 h 5187043"/>
                <a:gd name="connsiteX32" fmla="*/ 4165600 w 5421086"/>
                <a:gd name="connsiteY32" fmla="*/ 3040743 h 5187043"/>
                <a:gd name="connsiteX33" fmla="*/ 4132943 w 5421086"/>
                <a:gd name="connsiteY33" fmla="*/ 2768600 h 5187043"/>
                <a:gd name="connsiteX34" fmla="*/ 3849914 w 5421086"/>
                <a:gd name="connsiteY34" fmla="*/ 2082800 h 5187043"/>
                <a:gd name="connsiteX35" fmla="*/ 3664857 w 5421086"/>
                <a:gd name="connsiteY35" fmla="*/ 1952171 h 5187043"/>
                <a:gd name="connsiteX36" fmla="*/ 3828143 w 5421086"/>
                <a:gd name="connsiteY36" fmla="*/ 1832428 h 5187043"/>
                <a:gd name="connsiteX37" fmla="*/ 4176486 w 5421086"/>
                <a:gd name="connsiteY37" fmla="*/ 1712686 h 5187043"/>
                <a:gd name="connsiteX38" fmla="*/ 4328886 w 5421086"/>
                <a:gd name="connsiteY38" fmla="*/ 1658257 h 5187043"/>
                <a:gd name="connsiteX39" fmla="*/ 4437743 w 5421086"/>
                <a:gd name="connsiteY39" fmla="*/ 1527628 h 5187043"/>
                <a:gd name="connsiteX40" fmla="*/ 4524829 w 5421086"/>
                <a:gd name="connsiteY40" fmla="*/ 1320800 h 5187043"/>
                <a:gd name="connsiteX41" fmla="*/ 4220029 w 5421086"/>
                <a:gd name="connsiteY41" fmla="*/ 972457 h 5187043"/>
                <a:gd name="connsiteX42" fmla="*/ 3860800 w 5421086"/>
                <a:gd name="connsiteY42" fmla="*/ 918028 h 5187043"/>
                <a:gd name="connsiteX43" fmla="*/ 3817257 w 5421086"/>
                <a:gd name="connsiteY43" fmla="*/ 830943 h 5187043"/>
                <a:gd name="connsiteX44" fmla="*/ 3849914 w 5421086"/>
                <a:gd name="connsiteY44" fmla="*/ 743857 h 5187043"/>
                <a:gd name="connsiteX45" fmla="*/ 4002314 w 5421086"/>
                <a:gd name="connsiteY45" fmla="*/ 645886 h 5187043"/>
                <a:gd name="connsiteX46" fmla="*/ 4176486 w 5421086"/>
                <a:gd name="connsiteY46" fmla="*/ 537028 h 5187043"/>
                <a:gd name="connsiteX47" fmla="*/ 4187371 w 5421086"/>
                <a:gd name="connsiteY47" fmla="*/ 449943 h 5187043"/>
                <a:gd name="connsiteX48" fmla="*/ 4263571 w 5421086"/>
                <a:gd name="connsiteY48" fmla="*/ 362857 h 5187043"/>
                <a:gd name="connsiteX49" fmla="*/ 3991429 w 5421086"/>
                <a:gd name="connsiteY49" fmla="*/ 58057 h 5187043"/>
                <a:gd name="connsiteX50" fmla="*/ 4132943 w 5421086"/>
                <a:gd name="connsiteY50" fmla="*/ 79828 h 5187043"/>
                <a:gd name="connsiteX51" fmla="*/ 4165600 w 5421086"/>
                <a:gd name="connsiteY51" fmla="*/ 79828 h 5187043"/>
                <a:gd name="connsiteX52" fmla="*/ 5243286 w 5421086"/>
                <a:gd name="connsiteY52" fmla="*/ 112486 h 5187043"/>
                <a:gd name="connsiteX53" fmla="*/ 5232400 w 5421086"/>
                <a:gd name="connsiteY53" fmla="*/ 90714 h 5187043"/>
                <a:gd name="connsiteX0" fmla="*/ 5297714 w 5421086"/>
                <a:gd name="connsiteY0" fmla="*/ 90714 h 5187043"/>
                <a:gd name="connsiteX1" fmla="*/ 3849914 w 5421086"/>
                <a:gd name="connsiteY1" fmla="*/ 47171 h 5187043"/>
                <a:gd name="connsiteX2" fmla="*/ 4220029 w 5421086"/>
                <a:gd name="connsiteY2" fmla="*/ 373743 h 5187043"/>
                <a:gd name="connsiteX3" fmla="*/ 3577771 w 5421086"/>
                <a:gd name="connsiteY3" fmla="*/ 830943 h 5187043"/>
                <a:gd name="connsiteX4" fmla="*/ 3588657 w 5421086"/>
                <a:gd name="connsiteY4" fmla="*/ 1135743 h 5187043"/>
                <a:gd name="connsiteX5" fmla="*/ 4056743 w 5421086"/>
                <a:gd name="connsiteY5" fmla="*/ 1342571 h 5187043"/>
                <a:gd name="connsiteX6" fmla="*/ 3327400 w 5421086"/>
                <a:gd name="connsiteY6" fmla="*/ 1614714 h 5187043"/>
                <a:gd name="connsiteX7" fmla="*/ 2870200 w 5421086"/>
                <a:gd name="connsiteY7" fmla="*/ 1647371 h 5187043"/>
                <a:gd name="connsiteX8" fmla="*/ 3196771 w 5421086"/>
                <a:gd name="connsiteY8" fmla="*/ 2191657 h 5187043"/>
                <a:gd name="connsiteX9" fmla="*/ 3523343 w 5421086"/>
                <a:gd name="connsiteY9" fmla="*/ 2431143 h 5187043"/>
                <a:gd name="connsiteX10" fmla="*/ 3360057 w 5421086"/>
                <a:gd name="connsiteY10" fmla="*/ 2855686 h 5187043"/>
                <a:gd name="connsiteX11" fmla="*/ 3055257 w 5421086"/>
                <a:gd name="connsiteY11" fmla="*/ 3008086 h 5187043"/>
                <a:gd name="connsiteX12" fmla="*/ 2728686 w 5421086"/>
                <a:gd name="connsiteY12" fmla="*/ 3040743 h 5187043"/>
                <a:gd name="connsiteX13" fmla="*/ 2510971 w 5421086"/>
                <a:gd name="connsiteY13" fmla="*/ 3171371 h 5187043"/>
                <a:gd name="connsiteX14" fmla="*/ 2260600 w 5421086"/>
                <a:gd name="connsiteY14" fmla="*/ 3269343 h 5187043"/>
                <a:gd name="connsiteX15" fmla="*/ 2064657 w 5421086"/>
                <a:gd name="connsiteY15" fmla="*/ 3269343 h 5187043"/>
                <a:gd name="connsiteX16" fmla="*/ 1714512 w 5421086"/>
                <a:gd name="connsiteY16" fmla="*/ 3357586 h 5187043"/>
                <a:gd name="connsiteX17" fmla="*/ 1571636 w 5421086"/>
                <a:gd name="connsiteY17" fmla="*/ 3786214 h 5187043"/>
                <a:gd name="connsiteX18" fmla="*/ 812800 w 5421086"/>
                <a:gd name="connsiteY18" fmla="*/ 3683000 h 5187043"/>
                <a:gd name="connsiteX19" fmla="*/ 769257 w 5421086"/>
                <a:gd name="connsiteY19" fmla="*/ 4205514 h 5187043"/>
                <a:gd name="connsiteX20" fmla="*/ 1008743 w 5421086"/>
                <a:gd name="connsiteY20" fmla="*/ 4238171 h 5187043"/>
                <a:gd name="connsiteX21" fmla="*/ 1172029 w 5421086"/>
                <a:gd name="connsiteY21" fmla="*/ 4586514 h 5187043"/>
                <a:gd name="connsiteX22" fmla="*/ 769257 w 5421086"/>
                <a:gd name="connsiteY22" fmla="*/ 4978400 h 5187043"/>
                <a:gd name="connsiteX23" fmla="*/ 758371 w 5421086"/>
                <a:gd name="connsiteY23" fmla="*/ 4978400 h 5187043"/>
                <a:gd name="connsiteX24" fmla="*/ 660400 w 5421086"/>
                <a:gd name="connsiteY24" fmla="*/ 5141686 h 5187043"/>
                <a:gd name="connsiteX25" fmla="*/ 4720771 w 5421086"/>
                <a:gd name="connsiteY25" fmla="*/ 5141686 h 5187043"/>
                <a:gd name="connsiteX26" fmla="*/ 4666343 w 5421086"/>
                <a:gd name="connsiteY26" fmla="*/ 4869543 h 5187043"/>
                <a:gd name="connsiteX27" fmla="*/ 4002314 w 5421086"/>
                <a:gd name="connsiteY27" fmla="*/ 4575628 h 5187043"/>
                <a:gd name="connsiteX28" fmla="*/ 3338286 w 5421086"/>
                <a:gd name="connsiteY28" fmla="*/ 4216400 h 5187043"/>
                <a:gd name="connsiteX29" fmla="*/ 3338286 w 5421086"/>
                <a:gd name="connsiteY29" fmla="*/ 3595914 h 5187043"/>
                <a:gd name="connsiteX30" fmla="*/ 3436257 w 5421086"/>
                <a:gd name="connsiteY30" fmla="*/ 3574143 h 5187043"/>
                <a:gd name="connsiteX31" fmla="*/ 4165600 w 5421086"/>
                <a:gd name="connsiteY31" fmla="*/ 3040743 h 5187043"/>
                <a:gd name="connsiteX32" fmla="*/ 4132943 w 5421086"/>
                <a:gd name="connsiteY32" fmla="*/ 2768600 h 5187043"/>
                <a:gd name="connsiteX33" fmla="*/ 3849914 w 5421086"/>
                <a:gd name="connsiteY33" fmla="*/ 2082800 h 5187043"/>
                <a:gd name="connsiteX34" fmla="*/ 3664857 w 5421086"/>
                <a:gd name="connsiteY34" fmla="*/ 1952171 h 5187043"/>
                <a:gd name="connsiteX35" fmla="*/ 3828143 w 5421086"/>
                <a:gd name="connsiteY35" fmla="*/ 1832428 h 5187043"/>
                <a:gd name="connsiteX36" fmla="*/ 4176486 w 5421086"/>
                <a:gd name="connsiteY36" fmla="*/ 1712686 h 5187043"/>
                <a:gd name="connsiteX37" fmla="*/ 4328886 w 5421086"/>
                <a:gd name="connsiteY37" fmla="*/ 1658257 h 5187043"/>
                <a:gd name="connsiteX38" fmla="*/ 4437743 w 5421086"/>
                <a:gd name="connsiteY38" fmla="*/ 1527628 h 5187043"/>
                <a:gd name="connsiteX39" fmla="*/ 4524829 w 5421086"/>
                <a:gd name="connsiteY39" fmla="*/ 1320800 h 5187043"/>
                <a:gd name="connsiteX40" fmla="*/ 4220029 w 5421086"/>
                <a:gd name="connsiteY40" fmla="*/ 972457 h 5187043"/>
                <a:gd name="connsiteX41" fmla="*/ 3860800 w 5421086"/>
                <a:gd name="connsiteY41" fmla="*/ 918028 h 5187043"/>
                <a:gd name="connsiteX42" fmla="*/ 3817257 w 5421086"/>
                <a:gd name="connsiteY42" fmla="*/ 830943 h 5187043"/>
                <a:gd name="connsiteX43" fmla="*/ 3849914 w 5421086"/>
                <a:gd name="connsiteY43" fmla="*/ 743857 h 5187043"/>
                <a:gd name="connsiteX44" fmla="*/ 4002314 w 5421086"/>
                <a:gd name="connsiteY44" fmla="*/ 645886 h 5187043"/>
                <a:gd name="connsiteX45" fmla="*/ 4176486 w 5421086"/>
                <a:gd name="connsiteY45" fmla="*/ 537028 h 5187043"/>
                <a:gd name="connsiteX46" fmla="*/ 4187371 w 5421086"/>
                <a:gd name="connsiteY46" fmla="*/ 449943 h 5187043"/>
                <a:gd name="connsiteX47" fmla="*/ 4263571 w 5421086"/>
                <a:gd name="connsiteY47" fmla="*/ 362857 h 5187043"/>
                <a:gd name="connsiteX48" fmla="*/ 3991429 w 5421086"/>
                <a:gd name="connsiteY48" fmla="*/ 58057 h 5187043"/>
                <a:gd name="connsiteX49" fmla="*/ 4132943 w 5421086"/>
                <a:gd name="connsiteY49" fmla="*/ 79828 h 5187043"/>
                <a:gd name="connsiteX50" fmla="*/ 4165600 w 5421086"/>
                <a:gd name="connsiteY50" fmla="*/ 79828 h 5187043"/>
                <a:gd name="connsiteX51" fmla="*/ 5243286 w 5421086"/>
                <a:gd name="connsiteY51" fmla="*/ 112486 h 5187043"/>
                <a:gd name="connsiteX52" fmla="*/ 5232400 w 5421086"/>
                <a:gd name="connsiteY52" fmla="*/ 90714 h 5187043"/>
                <a:gd name="connsiteX0" fmla="*/ 5297714 w 5421086"/>
                <a:gd name="connsiteY0" fmla="*/ 90714 h 5187043"/>
                <a:gd name="connsiteX1" fmla="*/ 3849914 w 5421086"/>
                <a:gd name="connsiteY1" fmla="*/ 47171 h 5187043"/>
                <a:gd name="connsiteX2" fmla="*/ 4220029 w 5421086"/>
                <a:gd name="connsiteY2" fmla="*/ 373743 h 5187043"/>
                <a:gd name="connsiteX3" fmla="*/ 3577771 w 5421086"/>
                <a:gd name="connsiteY3" fmla="*/ 830943 h 5187043"/>
                <a:gd name="connsiteX4" fmla="*/ 3588657 w 5421086"/>
                <a:gd name="connsiteY4" fmla="*/ 1135743 h 5187043"/>
                <a:gd name="connsiteX5" fmla="*/ 4056743 w 5421086"/>
                <a:gd name="connsiteY5" fmla="*/ 1342571 h 5187043"/>
                <a:gd name="connsiteX6" fmla="*/ 3327400 w 5421086"/>
                <a:gd name="connsiteY6" fmla="*/ 1614714 h 5187043"/>
                <a:gd name="connsiteX7" fmla="*/ 2870200 w 5421086"/>
                <a:gd name="connsiteY7" fmla="*/ 1647371 h 5187043"/>
                <a:gd name="connsiteX8" fmla="*/ 3196771 w 5421086"/>
                <a:gd name="connsiteY8" fmla="*/ 2191657 h 5187043"/>
                <a:gd name="connsiteX9" fmla="*/ 3523343 w 5421086"/>
                <a:gd name="connsiteY9" fmla="*/ 2431143 h 5187043"/>
                <a:gd name="connsiteX10" fmla="*/ 3360057 w 5421086"/>
                <a:gd name="connsiteY10" fmla="*/ 2855686 h 5187043"/>
                <a:gd name="connsiteX11" fmla="*/ 3055257 w 5421086"/>
                <a:gd name="connsiteY11" fmla="*/ 3008086 h 5187043"/>
                <a:gd name="connsiteX12" fmla="*/ 2728686 w 5421086"/>
                <a:gd name="connsiteY12" fmla="*/ 3040743 h 5187043"/>
                <a:gd name="connsiteX13" fmla="*/ 2510971 w 5421086"/>
                <a:gd name="connsiteY13" fmla="*/ 3171371 h 5187043"/>
                <a:gd name="connsiteX14" fmla="*/ 2260600 w 5421086"/>
                <a:gd name="connsiteY14" fmla="*/ 3269343 h 5187043"/>
                <a:gd name="connsiteX15" fmla="*/ 2064657 w 5421086"/>
                <a:gd name="connsiteY15" fmla="*/ 3269343 h 5187043"/>
                <a:gd name="connsiteX16" fmla="*/ 1714512 w 5421086"/>
                <a:gd name="connsiteY16" fmla="*/ 3357586 h 5187043"/>
                <a:gd name="connsiteX17" fmla="*/ 1571636 w 5421086"/>
                <a:gd name="connsiteY17" fmla="*/ 3786214 h 5187043"/>
                <a:gd name="connsiteX18" fmla="*/ 812800 w 5421086"/>
                <a:gd name="connsiteY18" fmla="*/ 3683000 h 5187043"/>
                <a:gd name="connsiteX19" fmla="*/ 769257 w 5421086"/>
                <a:gd name="connsiteY19" fmla="*/ 4205514 h 5187043"/>
                <a:gd name="connsiteX20" fmla="*/ 1008743 w 5421086"/>
                <a:gd name="connsiteY20" fmla="*/ 4238171 h 5187043"/>
                <a:gd name="connsiteX21" fmla="*/ 1172029 w 5421086"/>
                <a:gd name="connsiteY21" fmla="*/ 4586514 h 5187043"/>
                <a:gd name="connsiteX22" fmla="*/ 769257 w 5421086"/>
                <a:gd name="connsiteY22" fmla="*/ 4978400 h 5187043"/>
                <a:gd name="connsiteX23" fmla="*/ 758371 w 5421086"/>
                <a:gd name="connsiteY23" fmla="*/ 4978400 h 5187043"/>
                <a:gd name="connsiteX24" fmla="*/ 660400 w 5421086"/>
                <a:gd name="connsiteY24" fmla="*/ 5141686 h 5187043"/>
                <a:gd name="connsiteX25" fmla="*/ 4720771 w 5421086"/>
                <a:gd name="connsiteY25" fmla="*/ 5141686 h 5187043"/>
                <a:gd name="connsiteX26" fmla="*/ 4666343 w 5421086"/>
                <a:gd name="connsiteY26" fmla="*/ 4869543 h 5187043"/>
                <a:gd name="connsiteX27" fmla="*/ 4002314 w 5421086"/>
                <a:gd name="connsiteY27" fmla="*/ 4575628 h 5187043"/>
                <a:gd name="connsiteX28" fmla="*/ 3338286 w 5421086"/>
                <a:gd name="connsiteY28" fmla="*/ 4216400 h 5187043"/>
                <a:gd name="connsiteX29" fmla="*/ 3338286 w 5421086"/>
                <a:gd name="connsiteY29" fmla="*/ 3595914 h 5187043"/>
                <a:gd name="connsiteX30" fmla="*/ 3436257 w 5421086"/>
                <a:gd name="connsiteY30" fmla="*/ 3574143 h 5187043"/>
                <a:gd name="connsiteX31" fmla="*/ 4165600 w 5421086"/>
                <a:gd name="connsiteY31" fmla="*/ 3040743 h 5187043"/>
                <a:gd name="connsiteX32" fmla="*/ 4132943 w 5421086"/>
                <a:gd name="connsiteY32" fmla="*/ 2768600 h 5187043"/>
                <a:gd name="connsiteX33" fmla="*/ 3849914 w 5421086"/>
                <a:gd name="connsiteY33" fmla="*/ 2082800 h 5187043"/>
                <a:gd name="connsiteX34" fmla="*/ 3664857 w 5421086"/>
                <a:gd name="connsiteY34" fmla="*/ 1952171 h 5187043"/>
                <a:gd name="connsiteX35" fmla="*/ 3828143 w 5421086"/>
                <a:gd name="connsiteY35" fmla="*/ 1832428 h 5187043"/>
                <a:gd name="connsiteX36" fmla="*/ 4176486 w 5421086"/>
                <a:gd name="connsiteY36" fmla="*/ 1712686 h 5187043"/>
                <a:gd name="connsiteX37" fmla="*/ 4328886 w 5421086"/>
                <a:gd name="connsiteY37" fmla="*/ 1658257 h 5187043"/>
                <a:gd name="connsiteX38" fmla="*/ 4437743 w 5421086"/>
                <a:gd name="connsiteY38" fmla="*/ 1527628 h 5187043"/>
                <a:gd name="connsiteX39" fmla="*/ 4524829 w 5421086"/>
                <a:gd name="connsiteY39" fmla="*/ 1320800 h 5187043"/>
                <a:gd name="connsiteX40" fmla="*/ 4220029 w 5421086"/>
                <a:gd name="connsiteY40" fmla="*/ 972457 h 5187043"/>
                <a:gd name="connsiteX41" fmla="*/ 3860800 w 5421086"/>
                <a:gd name="connsiteY41" fmla="*/ 918028 h 5187043"/>
                <a:gd name="connsiteX42" fmla="*/ 3817257 w 5421086"/>
                <a:gd name="connsiteY42" fmla="*/ 830943 h 5187043"/>
                <a:gd name="connsiteX43" fmla="*/ 3849914 w 5421086"/>
                <a:gd name="connsiteY43" fmla="*/ 743857 h 5187043"/>
                <a:gd name="connsiteX44" fmla="*/ 4002314 w 5421086"/>
                <a:gd name="connsiteY44" fmla="*/ 645886 h 5187043"/>
                <a:gd name="connsiteX45" fmla="*/ 4176486 w 5421086"/>
                <a:gd name="connsiteY45" fmla="*/ 537028 h 5187043"/>
                <a:gd name="connsiteX46" fmla="*/ 4187371 w 5421086"/>
                <a:gd name="connsiteY46" fmla="*/ 449943 h 5187043"/>
                <a:gd name="connsiteX47" fmla="*/ 4263571 w 5421086"/>
                <a:gd name="connsiteY47" fmla="*/ 362857 h 5187043"/>
                <a:gd name="connsiteX48" fmla="*/ 3991429 w 5421086"/>
                <a:gd name="connsiteY48" fmla="*/ 58057 h 5187043"/>
                <a:gd name="connsiteX49" fmla="*/ 4132943 w 5421086"/>
                <a:gd name="connsiteY49" fmla="*/ 79828 h 5187043"/>
                <a:gd name="connsiteX50" fmla="*/ 4165600 w 5421086"/>
                <a:gd name="connsiteY50" fmla="*/ 79828 h 5187043"/>
                <a:gd name="connsiteX51" fmla="*/ 5243286 w 5421086"/>
                <a:gd name="connsiteY51" fmla="*/ 112486 h 5187043"/>
                <a:gd name="connsiteX52" fmla="*/ 5232400 w 5421086"/>
                <a:gd name="connsiteY52" fmla="*/ 90714 h 5187043"/>
                <a:gd name="connsiteX0" fmla="*/ 5297714 w 5421086"/>
                <a:gd name="connsiteY0" fmla="*/ 90714 h 5187043"/>
                <a:gd name="connsiteX1" fmla="*/ 3849914 w 5421086"/>
                <a:gd name="connsiteY1" fmla="*/ 47171 h 5187043"/>
                <a:gd name="connsiteX2" fmla="*/ 4220029 w 5421086"/>
                <a:gd name="connsiteY2" fmla="*/ 373743 h 5187043"/>
                <a:gd name="connsiteX3" fmla="*/ 3577771 w 5421086"/>
                <a:gd name="connsiteY3" fmla="*/ 830943 h 5187043"/>
                <a:gd name="connsiteX4" fmla="*/ 3588657 w 5421086"/>
                <a:gd name="connsiteY4" fmla="*/ 1135743 h 5187043"/>
                <a:gd name="connsiteX5" fmla="*/ 4056743 w 5421086"/>
                <a:gd name="connsiteY5" fmla="*/ 1342571 h 5187043"/>
                <a:gd name="connsiteX6" fmla="*/ 3327400 w 5421086"/>
                <a:gd name="connsiteY6" fmla="*/ 1614714 h 5187043"/>
                <a:gd name="connsiteX7" fmla="*/ 2870200 w 5421086"/>
                <a:gd name="connsiteY7" fmla="*/ 1647371 h 5187043"/>
                <a:gd name="connsiteX8" fmla="*/ 3196771 w 5421086"/>
                <a:gd name="connsiteY8" fmla="*/ 2191657 h 5187043"/>
                <a:gd name="connsiteX9" fmla="*/ 3523343 w 5421086"/>
                <a:gd name="connsiteY9" fmla="*/ 2431143 h 5187043"/>
                <a:gd name="connsiteX10" fmla="*/ 3360057 w 5421086"/>
                <a:gd name="connsiteY10" fmla="*/ 2855686 h 5187043"/>
                <a:gd name="connsiteX11" fmla="*/ 3055257 w 5421086"/>
                <a:gd name="connsiteY11" fmla="*/ 3008086 h 5187043"/>
                <a:gd name="connsiteX12" fmla="*/ 2728686 w 5421086"/>
                <a:gd name="connsiteY12" fmla="*/ 3040743 h 5187043"/>
                <a:gd name="connsiteX13" fmla="*/ 2510971 w 5421086"/>
                <a:gd name="connsiteY13" fmla="*/ 3171371 h 5187043"/>
                <a:gd name="connsiteX14" fmla="*/ 2260600 w 5421086"/>
                <a:gd name="connsiteY14" fmla="*/ 3269343 h 5187043"/>
                <a:gd name="connsiteX15" fmla="*/ 2064657 w 5421086"/>
                <a:gd name="connsiteY15" fmla="*/ 3269343 h 5187043"/>
                <a:gd name="connsiteX16" fmla="*/ 1571636 w 5421086"/>
                <a:gd name="connsiteY16" fmla="*/ 3786214 h 5187043"/>
                <a:gd name="connsiteX17" fmla="*/ 812800 w 5421086"/>
                <a:gd name="connsiteY17" fmla="*/ 3683000 h 5187043"/>
                <a:gd name="connsiteX18" fmla="*/ 769257 w 5421086"/>
                <a:gd name="connsiteY18" fmla="*/ 4205514 h 5187043"/>
                <a:gd name="connsiteX19" fmla="*/ 1008743 w 5421086"/>
                <a:gd name="connsiteY19" fmla="*/ 4238171 h 5187043"/>
                <a:gd name="connsiteX20" fmla="*/ 1172029 w 5421086"/>
                <a:gd name="connsiteY20" fmla="*/ 4586514 h 5187043"/>
                <a:gd name="connsiteX21" fmla="*/ 769257 w 5421086"/>
                <a:gd name="connsiteY21" fmla="*/ 4978400 h 5187043"/>
                <a:gd name="connsiteX22" fmla="*/ 758371 w 5421086"/>
                <a:gd name="connsiteY22" fmla="*/ 4978400 h 5187043"/>
                <a:gd name="connsiteX23" fmla="*/ 660400 w 5421086"/>
                <a:gd name="connsiteY23" fmla="*/ 5141686 h 5187043"/>
                <a:gd name="connsiteX24" fmla="*/ 4720771 w 5421086"/>
                <a:gd name="connsiteY24" fmla="*/ 5141686 h 5187043"/>
                <a:gd name="connsiteX25" fmla="*/ 4666343 w 5421086"/>
                <a:gd name="connsiteY25" fmla="*/ 4869543 h 5187043"/>
                <a:gd name="connsiteX26" fmla="*/ 4002314 w 5421086"/>
                <a:gd name="connsiteY26" fmla="*/ 4575628 h 5187043"/>
                <a:gd name="connsiteX27" fmla="*/ 3338286 w 5421086"/>
                <a:gd name="connsiteY27" fmla="*/ 4216400 h 5187043"/>
                <a:gd name="connsiteX28" fmla="*/ 3338286 w 5421086"/>
                <a:gd name="connsiteY28" fmla="*/ 3595914 h 5187043"/>
                <a:gd name="connsiteX29" fmla="*/ 3436257 w 5421086"/>
                <a:gd name="connsiteY29" fmla="*/ 3574143 h 5187043"/>
                <a:gd name="connsiteX30" fmla="*/ 4165600 w 5421086"/>
                <a:gd name="connsiteY30" fmla="*/ 3040743 h 5187043"/>
                <a:gd name="connsiteX31" fmla="*/ 4132943 w 5421086"/>
                <a:gd name="connsiteY31" fmla="*/ 2768600 h 5187043"/>
                <a:gd name="connsiteX32" fmla="*/ 3849914 w 5421086"/>
                <a:gd name="connsiteY32" fmla="*/ 2082800 h 5187043"/>
                <a:gd name="connsiteX33" fmla="*/ 3664857 w 5421086"/>
                <a:gd name="connsiteY33" fmla="*/ 1952171 h 5187043"/>
                <a:gd name="connsiteX34" fmla="*/ 3828143 w 5421086"/>
                <a:gd name="connsiteY34" fmla="*/ 1832428 h 5187043"/>
                <a:gd name="connsiteX35" fmla="*/ 4176486 w 5421086"/>
                <a:gd name="connsiteY35" fmla="*/ 1712686 h 5187043"/>
                <a:gd name="connsiteX36" fmla="*/ 4328886 w 5421086"/>
                <a:gd name="connsiteY36" fmla="*/ 1658257 h 5187043"/>
                <a:gd name="connsiteX37" fmla="*/ 4437743 w 5421086"/>
                <a:gd name="connsiteY37" fmla="*/ 1527628 h 5187043"/>
                <a:gd name="connsiteX38" fmla="*/ 4524829 w 5421086"/>
                <a:gd name="connsiteY38" fmla="*/ 1320800 h 5187043"/>
                <a:gd name="connsiteX39" fmla="*/ 4220029 w 5421086"/>
                <a:gd name="connsiteY39" fmla="*/ 972457 h 5187043"/>
                <a:gd name="connsiteX40" fmla="*/ 3860800 w 5421086"/>
                <a:gd name="connsiteY40" fmla="*/ 918028 h 5187043"/>
                <a:gd name="connsiteX41" fmla="*/ 3817257 w 5421086"/>
                <a:gd name="connsiteY41" fmla="*/ 830943 h 5187043"/>
                <a:gd name="connsiteX42" fmla="*/ 3849914 w 5421086"/>
                <a:gd name="connsiteY42" fmla="*/ 743857 h 5187043"/>
                <a:gd name="connsiteX43" fmla="*/ 4002314 w 5421086"/>
                <a:gd name="connsiteY43" fmla="*/ 645886 h 5187043"/>
                <a:gd name="connsiteX44" fmla="*/ 4176486 w 5421086"/>
                <a:gd name="connsiteY44" fmla="*/ 537028 h 5187043"/>
                <a:gd name="connsiteX45" fmla="*/ 4187371 w 5421086"/>
                <a:gd name="connsiteY45" fmla="*/ 449943 h 5187043"/>
                <a:gd name="connsiteX46" fmla="*/ 4263571 w 5421086"/>
                <a:gd name="connsiteY46" fmla="*/ 362857 h 5187043"/>
                <a:gd name="connsiteX47" fmla="*/ 3991429 w 5421086"/>
                <a:gd name="connsiteY47" fmla="*/ 58057 h 5187043"/>
                <a:gd name="connsiteX48" fmla="*/ 4132943 w 5421086"/>
                <a:gd name="connsiteY48" fmla="*/ 79828 h 5187043"/>
                <a:gd name="connsiteX49" fmla="*/ 4165600 w 5421086"/>
                <a:gd name="connsiteY49" fmla="*/ 79828 h 5187043"/>
                <a:gd name="connsiteX50" fmla="*/ 5243286 w 5421086"/>
                <a:gd name="connsiteY50" fmla="*/ 112486 h 5187043"/>
                <a:gd name="connsiteX51" fmla="*/ 5232400 w 5421086"/>
                <a:gd name="connsiteY51" fmla="*/ 90714 h 5187043"/>
                <a:gd name="connsiteX0" fmla="*/ 5297714 w 5421086"/>
                <a:gd name="connsiteY0" fmla="*/ 90714 h 5187043"/>
                <a:gd name="connsiteX1" fmla="*/ 3849914 w 5421086"/>
                <a:gd name="connsiteY1" fmla="*/ 47171 h 5187043"/>
                <a:gd name="connsiteX2" fmla="*/ 4220029 w 5421086"/>
                <a:gd name="connsiteY2" fmla="*/ 373743 h 5187043"/>
                <a:gd name="connsiteX3" fmla="*/ 3577771 w 5421086"/>
                <a:gd name="connsiteY3" fmla="*/ 830943 h 5187043"/>
                <a:gd name="connsiteX4" fmla="*/ 3588657 w 5421086"/>
                <a:gd name="connsiteY4" fmla="*/ 1135743 h 5187043"/>
                <a:gd name="connsiteX5" fmla="*/ 4056743 w 5421086"/>
                <a:gd name="connsiteY5" fmla="*/ 1342571 h 5187043"/>
                <a:gd name="connsiteX6" fmla="*/ 3327400 w 5421086"/>
                <a:gd name="connsiteY6" fmla="*/ 1614714 h 5187043"/>
                <a:gd name="connsiteX7" fmla="*/ 2870200 w 5421086"/>
                <a:gd name="connsiteY7" fmla="*/ 1647371 h 5187043"/>
                <a:gd name="connsiteX8" fmla="*/ 3196771 w 5421086"/>
                <a:gd name="connsiteY8" fmla="*/ 2191657 h 5187043"/>
                <a:gd name="connsiteX9" fmla="*/ 3523343 w 5421086"/>
                <a:gd name="connsiteY9" fmla="*/ 2431143 h 5187043"/>
                <a:gd name="connsiteX10" fmla="*/ 3360057 w 5421086"/>
                <a:gd name="connsiteY10" fmla="*/ 2855686 h 5187043"/>
                <a:gd name="connsiteX11" fmla="*/ 3055257 w 5421086"/>
                <a:gd name="connsiteY11" fmla="*/ 3008086 h 5187043"/>
                <a:gd name="connsiteX12" fmla="*/ 2728686 w 5421086"/>
                <a:gd name="connsiteY12" fmla="*/ 3040743 h 5187043"/>
                <a:gd name="connsiteX13" fmla="*/ 2510971 w 5421086"/>
                <a:gd name="connsiteY13" fmla="*/ 3171371 h 5187043"/>
                <a:gd name="connsiteX14" fmla="*/ 2260600 w 5421086"/>
                <a:gd name="connsiteY14" fmla="*/ 3269343 h 5187043"/>
                <a:gd name="connsiteX15" fmla="*/ 2064657 w 5421086"/>
                <a:gd name="connsiteY15" fmla="*/ 3269343 h 5187043"/>
                <a:gd name="connsiteX16" fmla="*/ 1571636 w 5421086"/>
                <a:gd name="connsiteY16" fmla="*/ 3786214 h 5187043"/>
                <a:gd name="connsiteX17" fmla="*/ 812800 w 5421086"/>
                <a:gd name="connsiteY17" fmla="*/ 3683000 h 5187043"/>
                <a:gd name="connsiteX18" fmla="*/ 769257 w 5421086"/>
                <a:gd name="connsiteY18" fmla="*/ 4205514 h 5187043"/>
                <a:gd name="connsiteX19" fmla="*/ 1008743 w 5421086"/>
                <a:gd name="connsiteY19" fmla="*/ 4238171 h 5187043"/>
                <a:gd name="connsiteX20" fmla="*/ 1172029 w 5421086"/>
                <a:gd name="connsiteY20" fmla="*/ 4586514 h 5187043"/>
                <a:gd name="connsiteX21" fmla="*/ 769257 w 5421086"/>
                <a:gd name="connsiteY21" fmla="*/ 4978400 h 5187043"/>
                <a:gd name="connsiteX22" fmla="*/ 758371 w 5421086"/>
                <a:gd name="connsiteY22" fmla="*/ 4978400 h 5187043"/>
                <a:gd name="connsiteX23" fmla="*/ 660400 w 5421086"/>
                <a:gd name="connsiteY23" fmla="*/ 5141686 h 5187043"/>
                <a:gd name="connsiteX24" fmla="*/ 4720771 w 5421086"/>
                <a:gd name="connsiteY24" fmla="*/ 5141686 h 5187043"/>
                <a:gd name="connsiteX25" fmla="*/ 4666343 w 5421086"/>
                <a:gd name="connsiteY25" fmla="*/ 4869543 h 5187043"/>
                <a:gd name="connsiteX26" fmla="*/ 4002314 w 5421086"/>
                <a:gd name="connsiteY26" fmla="*/ 4575628 h 5187043"/>
                <a:gd name="connsiteX27" fmla="*/ 3338286 w 5421086"/>
                <a:gd name="connsiteY27" fmla="*/ 4216400 h 5187043"/>
                <a:gd name="connsiteX28" fmla="*/ 3338286 w 5421086"/>
                <a:gd name="connsiteY28" fmla="*/ 3595914 h 5187043"/>
                <a:gd name="connsiteX29" fmla="*/ 3436257 w 5421086"/>
                <a:gd name="connsiteY29" fmla="*/ 3574143 h 5187043"/>
                <a:gd name="connsiteX30" fmla="*/ 4132943 w 5421086"/>
                <a:gd name="connsiteY30" fmla="*/ 2768600 h 5187043"/>
                <a:gd name="connsiteX31" fmla="*/ 3849914 w 5421086"/>
                <a:gd name="connsiteY31" fmla="*/ 2082800 h 5187043"/>
                <a:gd name="connsiteX32" fmla="*/ 3664857 w 5421086"/>
                <a:gd name="connsiteY32" fmla="*/ 1952171 h 5187043"/>
                <a:gd name="connsiteX33" fmla="*/ 3828143 w 5421086"/>
                <a:gd name="connsiteY33" fmla="*/ 1832428 h 5187043"/>
                <a:gd name="connsiteX34" fmla="*/ 4176486 w 5421086"/>
                <a:gd name="connsiteY34" fmla="*/ 1712686 h 5187043"/>
                <a:gd name="connsiteX35" fmla="*/ 4328886 w 5421086"/>
                <a:gd name="connsiteY35" fmla="*/ 1658257 h 5187043"/>
                <a:gd name="connsiteX36" fmla="*/ 4437743 w 5421086"/>
                <a:gd name="connsiteY36" fmla="*/ 1527628 h 5187043"/>
                <a:gd name="connsiteX37" fmla="*/ 4524829 w 5421086"/>
                <a:gd name="connsiteY37" fmla="*/ 1320800 h 5187043"/>
                <a:gd name="connsiteX38" fmla="*/ 4220029 w 5421086"/>
                <a:gd name="connsiteY38" fmla="*/ 972457 h 5187043"/>
                <a:gd name="connsiteX39" fmla="*/ 3860800 w 5421086"/>
                <a:gd name="connsiteY39" fmla="*/ 918028 h 5187043"/>
                <a:gd name="connsiteX40" fmla="*/ 3817257 w 5421086"/>
                <a:gd name="connsiteY40" fmla="*/ 830943 h 5187043"/>
                <a:gd name="connsiteX41" fmla="*/ 3849914 w 5421086"/>
                <a:gd name="connsiteY41" fmla="*/ 743857 h 5187043"/>
                <a:gd name="connsiteX42" fmla="*/ 4002314 w 5421086"/>
                <a:gd name="connsiteY42" fmla="*/ 645886 h 5187043"/>
                <a:gd name="connsiteX43" fmla="*/ 4176486 w 5421086"/>
                <a:gd name="connsiteY43" fmla="*/ 537028 h 5187043"/>
                <a:gd name="connsiteX44" fmla="*/ 4187371 w 5421086"/>
                <a:gd name="connsiteY44" fmla="*/ 449943 h 5187043"/>
                <a:gd name="connsiteX45" fmla="*/ 4263571 w 5421086"/>
                <a:gd name="connsiteY45" fmla="*/ 362857 h 5187043"/>
                <a:gd name="connsiteX46" fmla="*/ 3991429 w 5421086"/>
                <a:gd name="connsiteY46" fmla="*/ 58057 h 5187043"/>
                <a:gd name="connsiteX47" fmla="*/ 4132943 w 5421086"/>
                <a:gd name="connsiteY47" fmla="*/ 79828 h 5187043"/>
                <a:gd name="connsiteX48" fmla="*/ 4165600 w 5421086"/>
                <a:gd name="connsiteY48" fmla="*/ 79828 h 5187043"/>
                <a:gd name="connsiteX49" fmla="*/ 5243286 w 5421086"/>
                <a:gd name="connsiteY49" fmla="*/ 112486 h 5187043"/>
                <a:gd name="connsiteX50" fmla="*/ 5232400 w 5421086"/>
                <a:gd name="connsiteY50" fmla="*/ 90714 h 5187043"/>
                <a:gd name="connsiteX0" fmla="*/ 5297714 w 5421086"/>
                <a:gd name="connsiteY0" fmla="*/ 90714 h 5187043"/>
                <a:gd name="connsiteX1" fmla="*/ 3849914 w 5421086"/>
                <a:gd name="connsiteY1" fmla="*/ 47171 h 5187043"/>
                <a:gd name="connsiteX2" fmla="*/ 4220029 w 5421086"/>
                <a:gd name="connsiteY2" fmla="*/ 373743 h 5187043"/>
                <a:gd name="connsiteX3" fmla="*/ 3577771 w 5421086"/>
                <a:gd name="connsiteY3" fmla="*/ 830943 h 5187043"/>
                <a:gd name="connsiteX4" fmla="*/ 3588657 w 5421086"/>
                <a:gd name="connsiteY4" fmla="*/ 1135743 h 5187043"/>
                <a:gd name="connsiteX5" fmla="*/ 4056743 w 5421086"/>
                <a:gd name="connsiteY5" fmla="*/ 1342571 h 5187043"/>
                <a:gd name="connsiteX6" fmla="*/ 3327400 w 5421086"/>
                <a:gd name="connsiteY6" fmla="*/ 1614714 h 5187043"/>
                <a:gd name="connsiteX7" fmla="*/ 3429024 w 5421086"/>
                <a:gd name="connsiteY7" fmla="*/ 1928826 h 5187043"/>
                <a:gd name="connsiteX8" fmla="*/ 3196771 w 5421086"/>
                <a:gd name="connsiteY8" fmla="*/ 2191657 h 5187043"/>
                <a:gd name="connsiteX9" fmla="*/ 3523343 w 5421086"/>
                <a:gd name="connsiteY9" fmla="*/ 2431143 h 5187043"/>
                <a:gd name="connsiteX10" fmla="*/ 3360057 w 5421086"/>
                <a:gd name="connsiteY10" fmla="*/ 2855686 h 5187043"/>
                <a:gd name="connsiteX11" fmla="*/ 3055257 w 5421086"/>
                <a:gd name="connsiteY11" fmla="*/ 3008086 h 5187043"/>
                <a:gd name="connsiteX12" fmla="*/ 2728686 w 5421086"/>
                <a:gd name="connsiteY12" fmla="*/ 3040743 h 5187043"/>
                <a:gd name="connsiteX13" fmla="*/ 2510971 w 5421086"/>
                <a:gd name="connsiteY13" fmla="*/ 3171371 h 5187043"/>
                <a:gd name="connsiteX14" fmla="*/ 2260600 w 5421086"/>
                <a:gd name="connsiteY14" fmla="*/ 3269343 h 5187043"/>
                <a:gd name="connsiteX15" fmla="*/ 2064657 w 5421086"/>
                <a:gd name="connsiteY15" fmla="*/ 3269343 h 5187043"/>
                <a:gd name="connsiteX16" fmla="*/ 1571636 w 5421086"/>
                <a:gd name="connsiteY16" fmla="*/ 3786214 h 5187043"/>
                <a:gd name="connsiteX17" fmla="*/ 812800 w 5421086"/>
                <a:gd name="connsiteY17" fmla="*/ 3683000 h 5187043"/>
                <a:gd name="connsiteX18" fmla="*/ 769257 w 5421086"/>
                <a:gd name="connsiteY18" fmla="*/ 4205514 h 5187043"/>
                <a:gd name="connsiteX19" fmla="*/ 1008743 w 5421086"/>
                <a:gd name="connsiteY19" fmla="*/ 4238171 h 5187043"/>
                <a:gd name="connsiteX20" fmla="*/ 1172029 w 5421086"/>
                <a:gd name="connsiteY20" fmla="*/ 4586514 h 5187043"/>
                <a:gd name="connsiteX21" fmla="*/ 769257 w 5421086"/>
                <a:gd name="connsiteY21" fmla="*/ 4978400 h 5187043"/>
                <a:gd name="connsiteX22" fmla="*/ 758371 w 5421086"/>
                <a:gd name="connsiteY22" fmla="*/ 4978400 h 5187043"/>
                <a:gd name="connsiteX23" fmla="*/ 660400 w 5421086"/>
                <a:gd name="connsiteY23" fmla="*/ 5141686 h 5187043"/>
                <a:gd name="connsiteX24" fmla="*/ 4720771 w 5421086"/>
                <a:gd name="connsiteY24" fmla="*/ 5141686 h 5187043"/>
                <a:gd name="connsiteX25" fmla="*/ 4666343 w 5421086"/>
                <a:gd name="connsiteY25" fmla="*/ 4869543 h 5187043"/>
                <a:gd name="connsiteX26" fmla="*/ 4002314 w 5421086"/>
                <a:gd name="connsiteY26" fmla="*/ 4575628 h 5187043"/>
                <a:gd name="connsiteX27" fmla="*/ 3338286 w 5421086"/>
                <a:gd name="connsiteY27" fmla="*/ 4216400 h 5187043"/>
                <a:gd name="connsiteX28" fmla="*/ 3338286 w 5421086"/>
                <a:gd name="connsiteY28" fmla="*/ 3595914 h 5187043"/>
                <a:gd name="connsiteX29" fmla="*/ 3436257 w 5421086"/>
                <a:gd name="connsiteY29" fmla="*/ 3574143 h 5187043"/>
                <a:gd name="connsiteX30" fmla="*/ 4132943 w 5421086"/>
                <a:gd name="connsiteY30" fmla="*/ 2768600 h 5187043"/>
                <a:gd name="connsiteX31" fmla="*/ 3849914 w 5421086"/>
                <a:gd name="connsiteY31" fmla="*/ 2082800 h 5187043"/>
                <a:gd name="connsiteX32" fmla="*/ 3664857 w 5421086"/>
                <a:gd name="connsiteY32" fmla="*/ 1952171 h 5187043"/>
                <a:gd name="connsiteX33" fmla="*/ 3828143 w 5421086"/>
                <a:gd name="connsiteY33" fmla="*/ 1832428 h 5187043"/>
                <a:gd name="connsiteX34" fmla="*/ 4176486 w 5421086"/>
                <a:gd name="connsiteY34" fmla="*/ 1712686 h 5187043"/>
                <a:gd name="connsiteX35" fmla="*/ 4328886 w 5421086"/>
                <a:gd name="connsiteY35" fmla="*/ 1658257 h 5187043"/>
                <a:gd name="connsiteX36" fmla="*/ 4437743 w 5421086"/>
                <a:gd name="connsiteY36" fmla="*/ 1527628 h 5187043"/>
                <a:gd name="connsiteX37" fmla="*/ 4524829 w 5421086"/>
                <a:gd name="connsiteY37" fmla="*/ 1320800 h 5187043"/>
                <a:gd name="connsiteX38" fmla="*/ 4220029 w 5421086"/>
                <a:gd name="connsiteY38" fmla="*/ 972457 h 5187043"/>
                <a:gd name="connsiteX39" fmla="*/ 3860800 w 5421086"/>
                <a:gd name="connsiteY39" fmla="*/ 918028 h 5187043"/>
                <a:gd name="connsiteX40" fmla="*/ 3817257 w 5421086"/>
                <a:gd name="connsiteY40" fmla="*/ 830943 h 5187043"/>
                <a:gd name="connsiteX41" fmla="*/ 3849914 w 5421086"/>
                <a:gd name="connsiteY41" fmla="*/ 743857 h 5187043"/>
                <a:gd name="connsiteX42" fmla="*/ 4002314 w 5421086"/>
                <a:gd name="connsiteY42" fmla="*/ 645886 h 5187043"/>
                <a:gd name="connsiteX43" fmla="*/ 4176486 w 5421086"/>
                <a:gd name="connsiteY43" fmla="*/ 537028 h 5187043"/>
                <a:gd name="connsiteX44" fmla="*/ 4187371 w 5421086"/>
                <a:gd name="connsiteY44" fmla="*/ 449943 h 5187043"/>
                <a:gd name="connsiteX45" fmla="*/ 4263571 w 5421086"/>
                <a:gd name="connsiteY45" fmla="*/ 362857 h 5187043"/>
                <a:gd name="connsiteX46" fmla="*/ 3991429 w 5421086"/>
                <a:gd name="connsiteY46" fmla="*/ 58057 h 5187043"/>
                <a:gd name="connsiteX47" fmla="*/ 4132943 w 5421086"/>
                <a:gd name="connsiteY47" fmla="*/ 79828 h 5187043"/>
                <a:gd name="connsiteX48" fmla="*/ 4165600 w 5421086"/>
                <a:gd name="connsiteY48" fmla="*/ 79828 h 5187043"/>
                <a:gd name="connsiteX49" fmla="*/ 5243286 w 5421086"/>
                <a:gd name="connsiteY49" fmla="*/ 112486 h 5187043"/>
                <a:gd name="connsiteX50" fmla="*/ 5232400 w 5421086"/>
                <a:gd name="connsiteY50" fmla="*/ 90714 h 5187043"/>
                <a:gd name="connsiteX0" fmla="*/ 5297714 w 5421086"/>
                <a:gd name="connsiteY0" fmla="*/ 90714 h 5187043"/>
                <a:gd name="connsiteX1" fmla="*/ 3849914 w 5421086"/>
                <a:gd name="connsiteY1" fmla="*/ 47171 h 5187043"/>
                <a:gd name="connsiteX2" fmla="*/ 4220029 w 5421086"/>
                <a:gd name="connsiteY2" fmla="*/ 373743 h 5187043"/>
                <a:gd name="connsiteX3" fmla="*/ 3577771 w 5421086"/>
                <a:gd name="connsiteY3" fmla="*/ 830943 h 5187043"/>
                <a:gd name="connsiteX4" fmla="*/ 3588657 w 5421086"/>
                <a:gd name="connsiteY4" fmla="*/ 1135743 h 5187043"/>
                <a:gd name="connsiteX5" fmla="*/ 4056743 w 5421086"/>
                <a:gd name="connsiteY5" fmla="*/ 1342571 h 5187043"/>
                <a:gd name="connsiteX6" fmla="*/ 3429024 w 5421086"/>
                <a:gd name="connsiteY6" fmla="*/ 1928826 h 5187043"/>
                <a:gd name="connsiteX7" fmla="*/ 3196771 w 5421086"/>
                <a:gd name="connsiteY7" fmla="*/ 2191657 h 5187043"/>
                <a:gd name="connsiteX8" fmla="*/ 3523343 w 5421086"/>
                <a:gd name="connsiteY8" fmla="*/ 2431143 h 5187043"/>
                <a:gd name="connsiteX9" fmla="*/ 3360057 w 5421086"/>
                <a:gd name="connsiteY9" fmla="*/ 2855686 h 5187043"/>
                <a:gd name="connsiteX10" fmla="*/ 3055257 w 5421086"/>
                <a:gd name="connsiteY10" fmla="*/ 3008086 h 5187043"/>
                <a:gd name="connsiteX11" fmla="*/ 2728686 w 5421086"/>
                <a:gd name="connsiteY11" fmla="*/ 3040743 h 5187043"/>
                <a:gd name="connsiteX12" fmla="*/ 2510971 w 5421086"/>
                <a:gd name="connsiteY12" fmla="*/ 3171371 h 5187043"/>
                <a:gd name="connsiteX13" fmla="*/ 2260600 w 5421086"/>
                <a:gd name="connsiteY13" fmla="*/ 3269343 h 5187043"/>
                <a:gd name="connsiteX14" fmla="*/ 2064657 w 5421086"/>
                <a:gd name="connsiteY14" fmla="*/ 3269343 h 5187043"/>
                <a:gd name="connsiteX15" fmla="*/ 1571636 w 5421086"/>
                <a:gd name="connsiteY15" fmla="*/ 3786214 h 5187043"/>
                <a:gd name="connsiteX16" fmla="*/ 812800 w 5421086"/>
                <a:gd name="connsiteY16" fmla="*/ 3683000 h 5187043"/>
                <a:gd name="connsiteX17" fmla="*/ 769257 w 5421086"/>
                <a:gd name="connsiteY17" fmla="*/ 4205514 h 5187043"/>
                <a:gd name="connsiteX18" fmla="*/ 1008743 w 5421086"/>
                <a:gd name="connsiteY18" fmla="*/ 4238171 h 5187043"/>
                <a:gd name="connsiteX19" fmla="*/ 1172029 w 5421086"/>
                <a:gd name="connsiteY19" fmla="*/ 4586514 h 5187043"/>
                <a:gd name="connsiteX20" fmla="*/ 769257 w 5421086"/>
                <a:gd name="connsiteY20" fmla="*/ 4978400 h 5187043"/>
                <a:gd name="connsiteX21" fmla="*/ 758371 w 5421086"/>
                <a:gd name="connsiteY21" fmla="*/ 4978400 h 5187043"/>
                <a:gd name="connsiteX22" fmla="*/ 660400 w 5421086"/>
                <a:gd name="connsiteY22" fmla="*/ 5141686 h 5187043"/>
                <a:gd name="connsiteX23" fmla="*/ 4720771 w 5421086"/>
                <a:gd name="connsiteY23" fmla="*/ 5141686 h 5187043"/>
                <a:gd name="connsiteX24" fmla="*/ 4666343 w 5421086"/>
                <a:gd name="connsiteY24" fmla="*/ 4869543 h 5187043"/>
                <a:gd name="connsiteX25" fmla="*/ 4002314 w 5421086"/>
                <a:gd name="connsiteY25" fmla="*/ 4575628 h 5187043"/>
                <a:gd name="connsiteX26" fmla="*/ 3338286 w 5421086"/>
                <a:gd name="connsiteY26" fmla="*/ 4216400 h 5187043"/>
                <a:gd name="connsiteX27" fmla="*/ 3338286 w 5421086"/>
                <a:gd name="connsiteY27" fmla="*/ 3595914 h 5187043"/>
                <a:gd name="connsiteX28" fmla="*/ 3436257 w 5421086"/>
                <a:gd name="connsiteY28" fmla="*/ 3574143 h 5187043"/>
                <a:gd name="connsiteX29" fmla="*/ 4132943 w 5421086"/>
                <a:gd name="connsiteY29" fmla="*/ 2768600 h 5187043"/>
                <a:gd name="connsiteX30" fmla="*/ 3849914 w 5421086"/>
                <a:gd name="connsiteY30" fmla="*/ 2082800 h 5187043"/>
                <a:gd name="connsiteX31" fmla="*/ 3664857 w 5421086"/>
                <a:gd name="connsiteY31" fmla="*/ 1952171 h 5187043"/>
                <a:gd name="connsiteX32" fmla="*/ 3828143 w 5421086"/>
                <a:gd name="connsiteY32" fmla="*/ 1832428 h 5187043"/>
                <a:gd name="connsiteX33" fmla="*/ 4176486 w 5421086"/>
                <a:gd name="connsiteY33" fmla="*/ 1712686 h 5187043"/>
                <a:gd name="connsiteX34" fmla="*/ 4328886 w 5421086"/>
                <a:gd name="connsiteY34" fmla="*/ 1658257 h 5187043"/>
                <a:gd name="connsiteX35" fmla="*/ 4437743 w 5421086"/>
                <a:gd name="connsiteY35" fmla="*/ 1527628 h 5187043"/>
                <a:gd name="connsiteX36" fmla="*/ 4524829 w 5421086"/>
                <a:gd name="connsiteY36" fmla="*/ 1320800 h 5187043"/>
                <a:gd name="connsiteX37" fmla="*/ 4220029 w 5421086"/>
                <a:gd name="connsiteY37" fmla="*/ 972457 h 5187043"/>
                <a:gd name="connsiteX38" fmla="*/ 3860800 w 5421086"/>
                <a:gd name="connsiteY38" fmla="*/ 918028 h 5187043"/>
                <a:gd name="connsiteX39" fmla="*/ 3817257 w 5421086"/>
                <a:gd name="connsiteY39" fmla="*/ 830943 h 5187043"/>
                <a:gd name="connsiteX40" fmla="*/ 3849914 w 5421086"/>
                <a:gd name="connsiteY40" fmla="*/ 743857 h 5187043"/>
                <a:gd name="connsiteX41" fmla="*/ 4002314 w 5421086"/>
                <a:gd name="connsiteY41" fmla="*/ 645886 h 5187043"/>
                <a:gd name="connsiteX42" fmla="*/ 4176486 w 5421086"/>
                <a:gd name="connsiteY42" fmla="*/ 537028 h 5187043"/>
                <a:gd name="connsiteX43" fmla="*/ 4187371 w 5421086"/>
                <a:gd name="connsiteY43" fmla="*/ 449943 h 5187043"/>
                <a:gd name="connsiteX44" fmla="*/ 4263571 w 5421086"/>
                <a:gd name="connsiteY44" fmla="*/ 362857 h 5187043"/>
                <a:gd name="connsiteX45" fmla="*/ 3991429 w 5421086"/>
                <a:gd name="connsiteY45" fmla="*/ 58057 h 5187043"/>
                <a:gd name="connsiteX46" fmla="*/ 4132943 w 5421086"/>
                <a:gd name="connsiteY46" fmla="*/ 79828 h 5187043"/>
                <a:gd name="connsiteX47" fmla="*/ 4165600 w 5421086"/>
                <a:gd name="connsiteY47" fmla="*/ 79828 h 5187043"/>
                <a:gd name="connsiteX48" fmla="*/ 5243286 w 5421086"/>
                <a:gd name="connsiteY48" fmla="*/ 112486 h 5187043"/>
                <a:gd name="connsiteX49" fmla="*/ 5232400 w 5421086"/>
                <a:gd name="connsiteY49" fmla="*/ 90714 h 518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421086" h="5187043">
                  <a:moveTo>
                    <a:pt x="5297714" y="90714"/>
                  </a:moveTo>
                  <a:cubicBezTo>
                    <a:pt x="4663621" y="45357"/>
                    <a:pt x="4029528" y="0"/>
                    <a:pt x="3849914" y="47171"/>
                  </a:cubicBezTo>
                  <a:cubicBezTo>
                    <a:pt x="3670300" y="94342"/>
                    <a:pt x="4265386" y="243114"/>
                    <a:pt x="4220029" y="373743"/>
                  </a:cubicBezTo>
                  <a:cubicBezTo>
                    <a:pt x="4174672" y="504372"/>
                    <a:pt x="3683000" y="703943"/>
                    <a:pt x="3577771" y="830943"/>
                  </a:cubicBezTo>
                  <a:cubicBezTo>
                    <a:pt x="3472542" y="957943"/>
                    <a:pt x="3508828" y="1050472"/>
                    <a:pt x="3588657" y="1135743"/>
                  </a:cubicBezTo>
                  <a:cubicBezTo>
                    <a:pt x="3668486" y="1221014"/>
                    <a:pt x="4083348" y="1210391"/>
                    <a:pt x="4056743" y="1342571"/>
                  </a:cubicBezTo>
                  <a:cubicBezTo>
                    <a:pt x="4030138" y="1474751"/>
                    <a:pt x="3572353" y="1787312"/>
                    <a:pt x="3429024" y="1928826"/>
                  </a:cubicBezTo>
                  <a:cubicBezTo>
                    <a:pt x="3285695" y="2070340"/>
                    <a:pt x="3181051" y="2107938"/>
                    <a:pt x="3196771" y="2191657"/>
                  </a:cubicBezTo>
                  <a:cubicBezTo>
                    <a:pt x="3212491" y="2275376"/>
                    <a:pt x="3496129" y="2320472"/>
                    <a:pt x="3523343" y="2431143"/>
                  </a:cubicBezTo>
                  <a:cubicBezTo>
                    <a:pt x="3550557" y="2541814"/>
                    <a:pt x="3438071" y="2759529"/>
                    <a:pt x="3360057" y="2855686"/>
                  </a:cubicBezTo>
                  <a:cubicBezTo>
                    <a:pt x="3282043" y="2951843"/>
                    <a:pt x="3160485" y="2977243"/>
                    <a:pt x="3055257" y="3008086"/>
                  </a:cubicBezTo>
                  <a:cubicBezTo>
                    <a:pt x="2950029" y="3038929"/>
                    <a:pt x="2819400" y="3013529"/>
                    <a:pt x="2728686" y="3040743"/>
                  </a:cubicBezTo>
                  <a:cubicBezTo>
                    <a:pt x="2637972" y="3067957"/>
                    <a:pt x="2588985" y="3133271"/>
                    <a:pt x="2510971" y="3171371"/>
                  </a:cubicBezTo>
                  <a:cubicBezTo>
                    <a:pt x="2432957" y="3209471"/>
                    <a:pt x="2334986" y="3253014"/>
                    <a:pt x="2260600" y="3269343"/>
                  </a:cubicBezTo>
                  <a:cubicBezTo>
                    <a:pt x="2186214" y="3285672"/>
                    <a:pt x="2179484" y="3183198"/>
                    <a:pt x="2064657" y="3269343"/>
                  </a:cubicBezTo>
                  <a:cubicBezTo>
                    <a:pt x="1949830" y="3355488"/>
                    <a:pt x="1780279" y="3717271"/>
                    <a:pt x="1571636" y="3786214"/>
                  </a:cubicBezTo>
                  <a:cubicBezTo>
                    <a:pt x="1362993" y="3855157"/>
                    <a:pt x="946530" y="3613117"/>
                    <a:pt x="812800" y="3683000"/>
                  </a:cubicBezTo>
                  <a:cubicBezTo>
                    <a:pt x="679070" y="3752883"/>
                    <a:pt x="736600" y="4112986"/>
                    <a:pt x="769257" y="4205514"/>
                  </a:cubicBezTo>
                  <a:cubicBezTo>
                    <a:pt x="801914" y="4298043"/>
                    <a:pt x="941614" y="4174671"/>
                    <a:pt x="1008743" y="4238171"/>
                  </a:cubicBezTo>
                  <a:cubicBezTo>
                    <a:pt x="1075872" y="4301671"/>
                    <a:pt x="1211943" y="4463142"/>
                    <a:pt x="1172029" y="4586514"/>
                  </a:cubicBezTo>
                  <a:cubicBezTo>
                    <a:pt x="1132115" y="4709886"/>
                    <a:pt x="838200" y="4913086"/>
                    <a:pt x="769257" y="4978400"/>
                  </a:cubicBezTo>
                  <a:cubicBezTo>
                    <a:pt x="700314" y="5043714"/>
                    <a:pt x="776514" y="4951186"/>
                    <a:pt x="758371" y="4978400"/>
                  </a:cubicBezTo>
                  <a:cubicBezTo>
                    <a:pt x="740228" y="5005614"/>
                    <a:pt x="0" y="5114472"/>
                    <a:pt x="660400" y="5141686"/>
                  </a:cubicBezTo>
                  <a:cubicBezTo>
                    <a:pt x="1320800" y="5168900"/>
                    <a:pt x="4053114" y="5187043"/>
                    <a:pt x="4720771" y="5141686"/>
                  </a:cubicBezTo>
                  <a:cubicBezTo>
                    <a:pt x="5388428" y="5096329"/>
                    <a:pt x="4786086" y="4963886"/>
                    <a:pt x="4666343" y="4869543"/>
                  </a:cubicBezTo>
                  <a:cubicBezTo>
                    <a:pt x="4546600" y="4775200"/>
                    <a:pt x="4223657" y="4684485"/>
                    <a:pt x="4002314" y="4575628"/>
                  </a:cubicBezTo>
                  <a:cubicBezTo>
                    <a:pt x="3780971" y="4466771"/>
                    <a:pt x="3448957" y="4379686"/>
                    <a:pt x="3338286" y="4216400"/>
                  </a:cubicBezTo>
                  <a:cubicBezTo>
                    <a:pt x="3227615" y="4053114"/>
                    <a:pt x="3321958" y="3702957"/>
                    <a:pt x="3338286" y="3595914"/>
                  </a:cubicBezTo>
                  <a:cubicBezTo>
                    <a:pt x="3354614" y="3488871"/>
                    <a:pt x="3303814" y="3712029"/>
                    <a:pt x="3436257" y="3574143"/>
                  </a:cubicBezTo>
                  <a:cubicBezTo>
                    <a:pt x="3568700" y="3436257"/>
                    <a:pt x="4064000" y="3017157"/>
                    <a:pt x="4132943" y="2768600"/>
                  </a:cubicBezTo>
                  <a:cubicBezTo>
                    <a:pt x="4201886" y="2520043"/>
                    <a:pt x="3927928" y="2218872"/>
                    <a:pt x="3849914" y="2082800"/>
                  </a:cubicBezTo>
                  <a:cubicBezTo>
                    <a:pt x="3771900" y="1946728"/>
                    <a:pt x="3668486" y="1993900"/>
                    <a:pt x="3664857" y="1952171"/>
                  </a:cubicBezTo>
                  <a:cubicBezTo>
                    <a:pt x="3661228" y="1910442"/>
                    <a:pt x="3742872" y="1872342"/>
                    <a:pt x="3828143" y="1832428"/>
                  </a:cubicBezTo>
                  <a:cubicBezTo>
                    <a:pt x="3913414" y="1792514"/>
                    <a:pt x="4176486" y="1712686"/>
                    <a:pt x="4176486" y="1712686"/>
                  </a:cubicBezTo>
                  <a:cubicBezTo>
                    <a:pt x="4259943" y="1683657"/>
                    <a:pt x="4285343" y="1689100"/>
                    <a:pt x="4328886" y="1658257"/>
                  </a:cubicBezTo>
                  <a:cubicBezTo>
                    <a:pt x="4372429" y="1627414"/>
                    <a:pt x="4405086" y="1583871"/>
                    <a:pt x="4437743" y="1527628"/>
                  </a:cubicBezTo>
                  <a:cubicBezTo>
                    <a:pt x="4470400" y="1471385"/>
                    <a:pt x="4561115" y="1413328"/>
                    <a:pt x="4524829" y="1320800"/>
                  </a:cubicBezTo>
                  <a:cubicBezTo>
                    <a:pt x="4488543" y="1228272"/>
                    <a:pt x="4330700" y="1039586"/>
                    <a:pt x="4220029" y="972457"/>
                  </a:cubicBezTo>
                  <a:cubicBezTo>
                    <a:pt x="4109358" y="905328"/>
                    <a:pt x="3927929" y="941614"/>
                    <a:pt x="3860800" y="918028"/>
                  </a:cubicBezTo>
                  <a:cubicBezTo>
                    <a:pt x="3793671" y="894442"/>
                    <a:pt x="3819071" y="859971"/>
                    <a:pt x="3817257" y="830943"/>
                  </a:cubicBezTo>
                  <a:cubicBezTo>
                    <a:pt x="3815443" y="801915"/>
                    <a:pt x="3819071" y="774700"/>
                    <a:pt x="3849914" y="743857"/>
                  </a:cubicBezTo>
                  <a:cubicBezTo>
                    <a:pt x="3880757" y="713014"/>
                    <a:pt x="4002314" y="645886"/>
                    <a:pt x="4002314" y="645886"/>
                  </a:cubicBezTo>
                  <a:cubicBezTo>
                    <a:pt x="4056743" y="611415"/>
                    <a:pt x="4145643" y="569685"/>
                    <a:pt x="4176486" y="537028"/>
                  </a:cubicBezTo>
                  <a:cubicBezTo>
                    <a:pt x="4207329" y="504371"/>
                    <a:pt x="4172857" y="478971"/>
                    <a:pt x="4187371" y="449943"/>
                  </a:cubicBezTo>
                  <a:cubicBezTo>
                    <a:pt x="4201885" y="420915"/>
                    <a:pt x="4296228" y="428171"/>
                    <a:pt x="4263571" y="362857"/>
                  </a:cubicBezTo>
                  <a:cubicBezTo>
                    <a:pt x="4230914" y="297543"/>
                    <a:pt x="4013200" y="105228"/>
                    <a:pt x="3991429" y="58057"/>
                  </a:cubicBezTo>
                  <a:cubicBezTo>
                    <a:pt x="3969658" y="10886"/>
                    <a:pt x="4103915" y="76200"/>
                    <a:pt x="4132943" y="79828"/>
                  </a:cubicBezTo>
                  <a:cubicBezTo>
                    <a:pt x="4161972" y="83457"/>
                    <a:pt x="4165600" y="79828"/>
                    <a:pt x="4165600" y="79828"/>
                  </a:cubicBezTo>
                  <a:lnTo>
                    <a:pt x="5243286" y="112486"/>
                  </a:lnTo>
                  <a:cubicBezTo>
                    <a:pt x="5421086" y="114300"/>
                    <a:pt x="5326743" y="102507"/>
                    <a:pt x="5232400" y="90714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2691812" y="188640"/>
              <a:ext cx="4643470" cy="6120680"/>
              <a:chOff x="1798733" y="980728"/>
              <a:chExt cx="4906309" cy="5591732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5148064" y="980728"/>
                <a:ext cx="1224136" cy="6480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H</a:t>
                </a:r>
                <a:r>
                  <a:rPr lang="en-US" sz="2400" dirty="0" smtClean="0"/>
                  <a:t>2</a:t>
                </a:r>
                <a:endParaRPr lang="ru-RU" sz="2800" dirty="0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4788024" y="1988840"/>
                <a:ext cx="1690573" cy="6480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Ag</a:t>
                </a:r>
                <a:r>
                  <a:rPr lang="en-US" sz="2400" dirty="0" smtClean="0"/>
                  <a:t>2</a:t>
                </a:r>
                <a:r>
                  <a:rPr lang="en-US" sz="2800" dirty="0" smtClean="0"/>
                  <a:t>O</a:t>
                </a:r>
                <a:endParaRPr lang="ru-RU" sz="2800" dirty="0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3347864" y="4221088"/>
                <a:ext cx="1224136" cy="6480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/>
                  <a:t>HBr</a:t>
                </a:r>
                <a:endParaRPr lang="ru-RU" sz="2800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3383848" y="4940874"/>
                <a:ext cx="1736077" cy="6480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HNO</a:t>
                </a:r>
                <a:r>
                  <a:rPr lang="en-US" sz="2400" dirty="0" smtClean="0"/>
                  <a:t>2</a:t>
                </a:r>
                <a:endParaRPr lang="ru-RU" sz="2800" dirty="0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3383848" y="5661248"/>
                <a:ext cx="1811559" cy="6480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/>
                  <a:t>NaOH</a:t>
                </a:r>
                <a:endParaRPr lang="ru-RU" sz="2800" dirty="0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2100660" y="4940873"/>
                <a:ext cx="1224136" cy="6480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N</a:t>
                </a:r>
                <a:r>
                  <a:rPr lang="en-US" sz="2400" dirty="0" smtClean="0"/>
                  <a:t>2</a:t>
                </a:r>
                <a:endParaRPr lang="ru-RU" sz="2800" dirty="0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4893482" y="2982943"/>
                <a:ext cx="1224136" cy="6480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O</a:t>
                </a:r>
                <a:r>
                  <a:rPr lang="en-US" sz="2400" dirty="0" smtClean="0"/>
                  <a:t>3</a:t>
                </a:r>
                <a:endParaRPr lang="ru-RU" sz="2800" dirty="0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4427984" y="3789040"/>
                <a:ext cx="1224136" cy="6480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He</a:t>
                </a:r>
                <a:endParaRPr lang="ru-RU" sz="2800" dirty="0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4968963" y="5924388"/>
                <a:ext cx="1736079" cy="6480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HClO</a:t>
                </a:r>
                <a:r>
                  <a:rPr lang="en-US" sz="2400" dirty="0" smtClean="0"/>
                  <a:t>2</a:t>
                </a:r>
                <a:endParaRPr lang="ru-RU" sz="2800" dirty="0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798733" y="5789310"/>
                <a:ext cx="1526063" cy="648072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Ag</a:t>
                </a:r>
                <a:r>
                  <a:rPr lang="en-US" sz="2400" dirty="0" smtClean="0"/>
                  <a:t>2</a:t>
                </a:r>
                <a:r>
                  <a:rPr lang="en-US" sz="2800" dirty="0" smtClean="0"/>
                  <a:t>O</a:t>
                </a:r>
                <a:endParaRPr lang="ru-RU" sz="2800" dirty="0"/>
              </a:p>
            </p:txBody>
          </p:sp>
        </p:grpSp>
      </p:grpSp>
      <p:sp>
        <p:nvSpPr>
          <p:cNvPr id="23" name="Облако 22"/>
          <p:cNvSpPr/>
          <p:nvPr/>
        </p:nvSpPr>
        <p:spPr>
          <a:xfrm rot="21057979">
            <a:off x="-3709" y="235923"/>
            <a:ext cx="3383208" cy="164307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Кораблик</a:t>
            </a:r>
            <a:r>
              <a:rPr lang="ru-RU" sz="2800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00166" y="285728"/>
            <a:ext cx="6143668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FF57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Мотивация</a:t>
            </a:r>
            <a:endParaRPr lang="ru-RU" sz="6000" b="1" dirty="0">
              <a:ln w="1905"/>
              <a:solidFill>
                <a:srgbClr val="FF575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1500174"/>
            <a:ext cx="7643866" cy="378621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Уважаемые участники!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 начали изучать интересную и сложную науку химия. Химии принадлежит ключевая роль в ряду других наук (математика, физика, биология), объясняющих устройство мира. Помните, знания любят упорных и настойчивых. Ленивым и нелюбопытным знания в руки не даются. Пришло время показать ваши знания.    </a:t>
            </a:r>
          </a:p>
        </p:txBody>
      </p:sp>
      <p:pic>
        <p:nvPicPr>
          <p:cNvPr id="7" name="Picture 46" descr="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86388"/>
            <a:ext cx="1524000" cy="1355725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2786050" y="5572140"/>
            <a:ext cx="4207695" cy="9144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905"/>
                <a:solidFill>
                  <a:srgbClr val="FF57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Успехов вам!</a:t>
            </a:r>
            <a:endParaRPr lang="ru-RU" sz="5400" b="1" dirty="0">
              <a:ln w="1905"/>
              <a:solidFill>
                <a:srgbClr val="FF575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4346" y="2786058"/>
            <a:ext cx="9572660" cy="1143008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ln w="1905"/>
                <a:solidFill>
                  <a:srgbClr val="FF57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Город</a:t>
            </a:r>
          </a:p>
          <a:p>
            <a:pPr algn="ctr"/>
            <a:r>
              <a:rPr lang="ru-RU" sz="11500" b="1" dirty="0" smtClean="0">
                <a:ln w="1905"/>
                <a:solidFill>
                  <a:srgbClr val="FF57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следопытов</a:t>
            </a:r>
            <a:endParaRPr lang="ru-RU" sz="11500" b="1" dirty="0">
              <a:ln w="1905"/>
              <a:solidFill>
                <a:srgbClr val="FF575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8" descr="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3944" y="5357826"/>
            <a:ext cx="2122292" cy="123031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57224" y="4357694"/>
            <a:ext cx="7429552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5" descr="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2004936" cy="219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6"/>
          <p:cNvSpPr/>
          <p:nvPr/>
        </p:nvSpPr>
        <p:spPr>
          <a:xfrm rot="20855769">
            <a:off x="642910" y="857232"/>
            <a:ext cx="2486036" cy="785818"/>
          </a:xfrm>
          <a:prstGeom prst="wedgeRectCallout">
            <a:avLst>
              <a:gd name="adj1" fmla="val 52064"/>
              <a:gd name="adj2" fmla="val 105114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Задания на массовую долю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0" descr="1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08617">
            <a:off x="7021154" y="1136392"/>
            <a:ext cx="1453465" cy="15186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43174" y="428604"/>
            <a:ext cx="5500726" cy="135732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00042"/>
            <a:ext cx="5500726" cy="135732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FF57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Ва-банк</a:t>
            </a:r>
            <a:endParaRPr lang="ru-RU" sz="6000" b="1" dirty="0">
              <a:ln w="1905"/>
              <a:solidFill>
                <a:srgbClr val="FF575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2928934"/>
            <a:ext cx="357190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 rot="21385464">
            <a:off x="107020" y="2065185"/>
            <a:ext cx="4638698" cy="3576830"/>
            <a:chOff x="1218599" y="1150522"/>
            <a:chExt cx="4067781" cy="2992858"/>
          </a:xfrm>
        </p:grpSpPr>
        <p:sp>
          <p:nvSpPr>
            <p:cNvPr id="19" name="Облако 18"/>
            <p:cNvSpPr/>
            <p:nvPr/>
          </p:nvSpPr>
          <p:spPr>
            <a:xfrm>
              <a:off x="1218599" y="1150522"/>
              <a:ext cx="4000528" cy="2143140"/>
            </a:xfrm>
            <a:prstGeom prst="cloud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S</a:t>
              </a:r>
              <a:r>
                <a:rPr lang="en-US" sz="4000" dirty="0" smtClean="0"/>
                <a:t>2</a:t>
              </a:r>
              <a:r>
                <a:rPr lang="en-US" sz="4800" dirty="0" smtClean="0"/>
                <a:t>Cl</a:t>
              </a:r>
              <a:r>
                <a:rPr lang="en-US" sz="4000" dirty="0" smtClean="0"/>
                <a:t>2</a:t>
              </a:r>
              <a:endParaRPr lang="en-US" sz="4800" dirty="0" smtClean="0"/>
            </a:p>
            <a:p>
              <a:pPr algn="ctr"/>
              <a:r>
                <a:rPr lang="en-US" sz="5400" dirty="0" smtClean="0"/>
                <a:t>SCl</a:t>
              </a:r>
              <a:r>
                <a:rPr lang="en-US" sz="4400" dirty="0" smtClean="0"/>
                <a:t>2</a:t>
              </a:r>
              <a:endParaRPr lang="en-US" sz="5400" dirty="0" smtClean="0"/>
            </a:p>
            <a:p>
              <a:pPr algn="ctr"/>
              <a:r>
                <a:rPr lang="en-US" sz="5400" dirty="0" smtClean="0"/>
                <a:t>SCl</a:t>
              </a:r>
              <a:r>
                <a:rPr lang="en-US" sz="4000" dirty="0" smtClean="0"/>
                <a:t>4</a:t>
              </a:r>
              <a:endParaRPr lang="ru-RU" sz="5400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286248" y="3143248"/>
              <a:ext cx="500066" cy="42862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714876" y="3643314"/>
              <a:ext cx="357190" cy="285752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072066" y="4000504"/>
              <a:ext cx="214314" cy="14287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4357686" y="307181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Запиши формулы в порядке уменьшения массовой доли.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Не производя расчеты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>
                <a:ln w="1905"/>
                <a:solidFill>
                  <a:srgbClr val="FF57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Ва-банк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6" name="Picture 30" descr="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08617">
            <a:off x="6352493" y="4334656"/>
            <a:ext cx="1770635" cy="1849986"/>
          </a:xfrm>
          <a:prstGeom prst="rect">
            <a:avLst/>
          </a:prstGeom>
          <a:noFill/>
        </p:spPr>
      </p:pic>
      <p:sp>
        <p:nvSpPr>
          <p:cNvPr id="7" name="Прямоугольная выноска 6"/>
          <p:cNvSpPr/>
          <p:nvPr/>
        </p:nvSpPr>
        <p:spPr>
          <a:xfrm rot="20855769">
            <a:off x="642910" y="857232"/>
            <a:ext cx="2486036" cy="785818"/>
          </a:xfrm>
          <a:prstGeom prst="wedgeRectCallout">
            <a:avLst>
              <a:gd name="adj1" fmla="val 52064"/>
              <a:gd name="adj2" fmla="val 105114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Задания на массовую долю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500306"/>
            <a:ext cx="4429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Запиши формулы в порядке уменьшения массовой доли.</a:t>
            </a:r>
            <a:br>
              <a:rPr lang="ru-RU" sz="3600" b="1" dirty="0" smtClean="0"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Не производя расчеты.</a:t>
            </a:r>
          </a:p>
        </p:txBody>
      </p:sp>
      <p:grpSp>
        <p:nvGrpSpPr>
          <p:cNvPr id="9" name="Группа 8"/>
          <p:cNvGrpSpPr/>
          <p:nvPr/>
        </p:nvGrpSpPr>
        <p:grpSpPr>
          <a:xfrm rot="397933" flipH="1">
            <a:off x="4589750" y="1551018"/>
            <a:ext cx="3879515" cy="3250019"/>
            <a:chOff x="1214414" y="1214422"/>
            <a:chExt cx="4071966" cy="2928958"/>
          </a:xfrm>
        </p:grpSpPr>
        <p:sp>
          <p:nvSpPr>
            <p:cNvPr id="10" name="Облако 9"/>
            <p:cNvSpPr/>
            <p:nvPr/>
          </p:nvSpPr>
          <p:spPr>
            <a:xfrm>
              <a:off x="1214414" y="1214422"/>
              <a:ext cx="4000528" cy="2143140"/>
            </a:xfrm>
            <a:prstGeom prst="cloud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Cl</a:t>
              </a:r>
              <a:r>
                <a:rPr lang="en-US" sz="3200" dirty="0" smtClean="0">
                  <a:solidFill>
                    <a:schemeClr val="tx1"/>
                  </a:solidFill>
                </a:rPr>
                <a:t>2</a:t>
              </a:r>
              <a:r>
                <a:rPr lang="en-US" sz="4400" dirty="0" smtClean="0">
                  <a:solidFill>
                    <a:schemeClr val="tx1"/>
                  </a:solidFill>
                </a:rPr>
                <a:t>O</a:t>
              </a:r>
            </a:p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Cl</a:t>
              </a:r>
              <a:r>
                <a:rPr lang="en-US" sz="3600" dirty="0" smtClean="0">
                  <a:solidFill>
                    <a:schemeClr val="tx1"/>
                  </a:solidFill>
                </a:rPr>
                <a:t>2</a:t>
              </a:r>
              <a:r>
                <a:rPr lang="en-US" sz="4400" dirty="0" smtClean="0">
                  <a:solidFill>
                    <a:schemeClr val="tx1"/>
                  </a:solidFill>
                </a:rPr>
                <a:t>O</a:t>
              </a:r>
              <a:r>
                <a:rPr lang="en-US" sz="3600" dirty="0" smtClean="0">
                  <a:solidFill>
                    <a:schemeClr val="tx1"/>
                  </a:solidFill>
                </a:rPr>
                <a:t>7</a:t>
              </a:r>
              <a:endParaRPr lang="en-US" sz="4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ClO</a:t>
              </a:r>
              <a:r>
                <a:rPr lang="en-US" sz="3200" dirty="0" smtClean="0">
                  <a:solidFill>
                    <a:schemeClr val="tx1"/>
                  </a:solidFill>
                </a:rPr>
                <a:t>2</a:t>
              </a:r>
              <a:endParaRPr lang="en-US" sz="4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286248" y="3143248"/>
              <a:ext cx="500066" cy="428628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714876" y="3643314"/>
              <a:ext cx="357190" cy="285752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072066" y="4000504"/>
              <a:ext cx="214314" cy="142876"/>
            </a:xfrm>
            <a:prstGeom prst="ellips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6429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FF57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Провинция формул</a:t>
            </a:r>
            <a:endParaRPr lang="ru-RU" sz="6000" b="1" dirty="0">
              <a:ln w="1905"/>
              <a:solidFill>
                <a:srgbClr val="FF575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34" y="785794"/>
            <a:ext cx="1764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5" descr="25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786578" y="928670"/>
            <a:ext cx="1557573" cy="1368000"/>
          </a:xfrm>
          <a:prstGeom prst="rect">
            <a:avLst/>
          </a:prstGeom>
          <a:noFill/>
        </p:spPr>
      </p:pic>
      <p:pic>
        <p:nvPicPr>
          <p:cNvPr id="8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71472" y="3571876"/>
            <a:ext cx="178881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3643314"/>
            <a:ext cx="167690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572264" y="2571744"/>
            <a:ext cx="1628780" cy="428628"/>
          </a:xfrm>
          <a:prstGeom prst="rect">
            <a:avLst/>
          </a:prstGeom>
          <a:solidFill>
            <a:srgbClr val="C000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Оксиды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571744"/>
            <a:ext cx="1764000" cy="428628"/>
          </a:xfrm>
          <a:prstGeom prst="rect">
            <a:avLst/>
          </a:prstGeom>
          <a:solidFill>
            <a:srgbClr val="C000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Основания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5572140"/>
            <a:ext cx="1628780" cy="428628"/>
          </a:xfrm>
          <a:prstGeom prst="rect">
            <a:avLst/>
          </a:prstGeom>
          <a:solidFill>
            <a:srgbClr val="C000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Соли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5572140"/>
            <a:ext cx="1628780" cy="428628"/>
          </a:xfrm>
          <a:prstGeom prst="rect">
            <a:avLst/>
          </a:prstGeom>
          <a:solidFill>
            <a:srgbClr val="C00000"/>
          </a:solidFill>
          <a:ln w="9525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Кислоты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2214554"/>
            <a:ext cx="414340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Рассели квартирантов по домикам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4000504"/>
            <a:ext cx="4143404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Узнай, кто лишний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 descr="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586412"/>
            <a:ext cx="1447800" cy="1271588"/>
          </a:xfrm>
          <a:prstGeom prst="rect">
            <a:avLst/>
          </a:prstGeom>
          <a:noFill/>
        </p:spPr>
      </p:pic>
      <p:pic>
        <p:nvPicPr>
          <p:cNvPr id="6" name="Picture 35" descr="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2017163" cy="1771654"/>
          </a:xfrm>
          <a:prstGeom prst="rect">
            <a:avLst/>
          </a:prstGeom>
          <a:noFill/>
        </p:spPr>
      </p:pic>
      <p:pic>
        <p:nvPicPr>
          <p:cNvPr id="8" name="Picture 35" descr="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45634" y="4929198"/>
            <a:ext cx="1765044" cy="1771654"/>
          </a:xfrm>
          <a:prstGeom prst="rect">
            <a:avLst/>
          </a:prstGeom>
          <a:noFill/>
        </p:spPr>
      </p:pic>
      <p:pic>
        <p:nvPicPr>
          <p:cNvPr id="9" name="Picture 35" descr="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1447800" cy="1271588"/>
          </a:xfrm>
          <a:prstGeom prst="rect">
            <a:avLst/>
          </a:prstGeom>
          <a:noFill/>
        </p:spPr>
      </p:pic>
      <p:pic>
        <p:nvPicPr>
          <p:cNvPr id="10" name="Picture 35" descr="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72396" y="214290"/>
            <a:ext cx="1409720" cy="1271588"/>
          </a:xfrm>
          <a:prstGeom prst="rect">
            <a:avLst/>
          </a:prstGeom>
          <a:noFill/>
        </p:spPr>
      </p:pic>
      <p:pic>
        <p:nvPicPr>
          <p:cNvPr id="12" name="Picture 35" descr="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1447800" cy="1271588"/>
          </a:xfrm>
          <a:prstGeom prst="rect">
            <a:avLst/>
          </a:prstGeom>
          <a:noFill/>
        </p:spPr>
      </p:pic>
      <p:pic>
        <p:nvPicPr>
          <p:cNvPr id="13" name="Picture 35" descr="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86512" y="0"/>
            <a:ext cx="1338282" cy="127158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29058" y="271462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2571744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FF57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Оксиды</a:t>
            </a:r>
            <a:endParaRPr lang="ru-RU" sz="6000" b="1" dirty="0">
              <a:ln w="1905"/>
              <a:solidFill>
                <a:srgbClr val="FF575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1472" y="3571876"/>
            <a:ext cx="1467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NaOH</a:t>
            </a:r>
            <a:endParaRPr lang="ru-RU" sz="36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14612" y="1857364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32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5 </a:t>
            </a:r>
            <a:endParaRPr lang="ru-RU" sz="32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14414" y="2786058"/>
            <a:ext cx="1438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HNO</a:t>
            </a:r>
            <a:r>
              <a:rPr lang="en-US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2910" y="1857364"/>
            <a:ext cx="1460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29190" y="1785926"/>
            <a:ext cx="13805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00496" y="3571876"/>
            <a:ext cx="1124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ru-RU" sz="4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00298" y="4357694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ZnO</a:t>
            </a:r>
            <a:endParaRPr lang="ru-RU" sz="36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00496" y="1000108"/>
            <a:ext cx="1053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357950" y="2786058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O2</a:t>
            </a:r>
            <a:endParaRPr lang="ru-RU" sz="4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15206" y="3643314"/>
            <a:ext cx="1104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286380" y="4357694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ru-RU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072330" y="1785926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3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6429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2928934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FF57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Кислоты</a:t>
            </a:r>
            <a:endParaRPr lang="ru-RU" sz="6000" b="1" dirty="0">
              <a:ln w="1905"/>
              <a:solidFill>
                <a:srgbClr val="FF575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8595" y="4929198"/>
            <a:ext cx="2096336" cy="15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930" y="5000636"/>
            <a:ext cx="1964211" cy="15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2844" y="2143116"/>
            <a:ext cx="1520497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857760"/>
            <a:ext cx="1875468" cy="150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77862" y="201038"/>
            <a:ext cx="1702577" cy="137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14289"/>
            <a:ext cx="1663373" cy="133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285992"/>
            <a:ext cx="1520497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4071934" y="1857364"/>
            <a:ext cx="1276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29058" y="714356"/>
            <a:ext cx="1593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Al(NO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4643446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HCl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215074" y="1857364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HNO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14942" y="2500306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929058" y="4000504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715140" y="3857628"/>
            <a:ext cx="1268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000" b="1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00232" y="1785926"/>
            <a:ext cx="1154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HNO</a:t>
            </a: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28860" y="4572008"/>
            <a:ext cx="1326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CaCO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14612" y="2500306"/>
            <a:ext cx="1375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SiO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3214686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FeSO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6429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2714620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FF57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Основания</a:t>
            </a:r>
            <a:endParaRPr lang="ru-RU" sz="6000" b="1" dirty="0">
              <a:ln w="1905"/>
              <a:solidFill>
                <a:srgbClr val="FF575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3857628"/>
            <a:ext cx="1850593" cy="176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214950"/>
            <a:ext cx="1478992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071942"/>
            <a:ext cx="1925633" cy="183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3108" y="5214950"/>
            <a:ext cx="1550431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5786" y="285728"/>
            <a:ext cx="1550431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85728"/>
            <a:ext cx="1428760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14290"/>
            <a:ext cx="1643074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428596" y="2928934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Al(OH)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29058" y="3786190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Al(NO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4429132"/>
            <a:ext cx="1595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</a:t>
            </a:r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(OH)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428860" y="4429132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Fe(OH)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00298" y="1142984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Zn(OH)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357290" y="2000240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ZnCl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858148" y="2857496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LiOH</a:t>
            </a:r>
            <a:endParaRPr lang="ru-RU" sz="2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643570" y="1000108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000892" y="2000240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NaOH</a:t>
            </a:r>
            <a:endParaRPr lang="ru-RU" sz="2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929058" y="1785926"/>
            <a:ext cx="1595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Ca(OH)</a:t>
            </a:r>
            <a:r>
              <a:rPr lang="en-US" sz="2400" b="1" dirty="0" smtClean="0">
                <a:ln w="12700">
                  <a:noFill/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64291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3143248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FF57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Соли</a:t>
            </a:r>
            <a:endParaRPr lang="ru-RU" sz="6000" b="1" dirty="0">
              <a:ln w="1905"/>
              <a:solidFill>
                <a:srgbClr val="FF575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3500438"/>
            <a:ext cx="1857356" cy="167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57356" y="5072074"/>
            <a:ext cx="167690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5143512"/>
            <a:ext cx="1676901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82" y="3429000"/>
            <a:ext cx="1993818" cy="179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33" y="428604"/>
            <a:ext cx="18222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57620" y="357166"/>
            <a:ext cx="1714512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85727"/>
            <a:ext cx="1891215" cy="170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500298" y="1500174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NaOH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7620" y="5357826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Na2SO4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14546" y="3214686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ZnCl2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85984" y="4357694"/>
            <a:ext cx="136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H2SO3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86182" y="2071678"/>
            <a:ext cx="1723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Al(NO3)3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86446" y="4357694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BaCO3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000496" y="4357694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CaCO3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57884" y="3071810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FeSO4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57950" y="2143116"/>
            <a:ext cx="158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Fe(OH)3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71604" y="2214554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N2O5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43570" y="1500174"/>
            <a:ext cx="1362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K3PO4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14818"/>
            <a:ext cx="2047078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71538" y="928670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ln w="1905"/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8" descr="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857232"/>
            <a:ext cx="858091" cy="1800000"/>
          </a:xfrm>
          <a:prstGeom prst="rect">
            <a:avLst/>
          </a:prstGeom>
          <a:noFill/>
        </p:spPr>
      </p:pic>
      <p:pic>
        <p:nvPicPr>
          <p:cNvPr id="14" name="Picture 25" descr="0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04936" cy="2196000"/>
          </a:xfrm>
          <a:prstGeom prst="rect">
            <a:avLst/>
          </a:prstGeom>
          <a:noFill/>
        </p:spPr>
      </p:pic>
      <p:pic>
        <p:nvPicPr>
          <p:cNvPr id="15" name="Picture 26" descr="0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698000"/>
            <a:ext cx="2040889" cy="2160000"/>
          </a:xfrm>
          <a:prstGeom prst="rect">
            <a:avLst/>
          </a:prstGeom>
          <a:noFill/>
        </p:spPr>
      </p:pic>
      <p:sp>
        <p:nvSpPr>
          <p:cNvPr id="7" name="Облако 6"/>
          <p:cNvSpPr/>
          <p:nvPr/>
        </p:nvSpPr>
        <p:spPr>
          <a:xfrm>
            <a:off x="1857356" y="1714488"/>
            <a:ext cx="5357850" cy="264320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Анаграммы</a:t>
            </a:r>
            <a:endParaRPr lang="ru-RU" sz="4400" b="1" dirty="0">
              <a:ln w="1905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000504"/>
            <a:ext cx="2047078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57356" y="3071810"/>
            <a:ext cx="221457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РОСТ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3071810"/>
            <a:ext cx="221457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ВАР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214546" y="357166"/>
            <a:ext cx="4643470" cy="242889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Анаграммы</a:t>
            </a:r>
            <a:endParaRPr lang="ru-RU" sz="3200" b="1" dirty="0">
              <a:ln w="1905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5757"/>
                </a:solidFill>
              </a:rPr>
              <a:t>Девиз игры.</a:t>
            </a:r>
            <a:endParaRPr lang="ru-RU" sz="6000" b="1" dirty="0">
              <a:solidFill>
                <a:srgbClr val="FF5757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1857388"/>
          </a:xfrm>
        </p:spPr>
        <p:txBody>
          <a:bodyPr/>
          <a:lstStyle/>
          <a:p>
            <a:r>
              <a:rPr lang="ru-RU" sz="3600" dirty="0" smtClean="0"/>
              <a:t>« Наши знания не могут иметь конца именно потому, что предмет познания бесконечен».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071942"/>
            <a:ext cx="2047078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142976" y="3143248"/>
            <a:ext cx="292895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МЕЛОК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3143248"/>
            <a:ext cx="2143140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АУЛ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071670" y="0"/>
            <a:ext cx="4786346" cy="278605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Анаграммы</a:t>
            </a:r>
            <a:endParaRPr lang="ru-RU" sz="3200" b="1" dirty="0">
              <a:ln w="1905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2047078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85786" y="2928934"/>
            <a:ext cx="3214710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ТОННЕЛЬ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2928934"/>
            <a:ext cx="221457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СВАТ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000232" y="0"/>
            <a:ext cx="4572032" cy="257174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Анаграммы</a:t>
            </a:r>
            <a:endParaRPr lang="ru-RU" sz="3200" b="1" dirty="0">
              <a:ln w="1905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000504"/>
            <a:ext cx="2047078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85918" y="3071810"/>
            <a:ext cx="221457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ТРЕК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3071810"/>
            <a:ext cx="221457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ИВА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428860" y="0"/>
            <a:ext cx="4714908" cy="2357454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Анаграммы</a:t>
            </a:r>
            <a:endParaRPr lang="ru-RU" sz="3200" b="1" dirty="0">
              <a:ln w="1905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одержимое 3"/>
          <p:cNvGrpSpPr>
            <a:grpSpLocks noGrp="1"/>
          </p:cNvGrpSpPr>
          <p:nvPr>
            <p:ph idx="1"/>
          </p:nvPr>
        </p:nvGrpSpPr>
        <p:grpSpPr>
          <a:xfrm>
            <a:off x="2000232" y="2857496"/>
            <a:ext cx="6257940" cy="3643339"/>
            <a:chOff x="1000100" y="2143116"/>
            <a:chExt cx="6255040" cy="2826016"/>
          </a:xfrm>
        </p:grpSpPr>
        <p:grpSp>
          <p:nvGrpSpPr>
            <p:cNvPr id="5" name="Группа 125"/>
            <p:cNvGrpSpPr/>
            <p:nvPr/>
          </p:nvGrpSpPr>
          <p:grpSpPr>
            <a:xfrm>
              <a:off x="3857620" y="2143116"/>
              <a:ext cx="3397520" cy="2826016"/>
              <a:chOff x="3857620" y="2143116"/>
              <a:chExt cx="3397520" cy="2826016"/>
            </a:xfrm>
          </p:grpSpPr>
          <p:sp>
            <p:nvSpPr>
              <p:cNvPr id="35" name="Прямоугольник 34"/>
              <p:cNvSpPr>
                <a:spLocks noChangeAspect="1"/>
              </p:cNvSpPr>
              <p:nvPr/>
            </p:nvSpPr>
            <p:spPr>
              <a:xfrm>
                <a:off x="5000628" y="2143116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dirty="0" smtClean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ru-RU" sz="44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Прямоугольник 35"/>
              <p:cNvSpPr>
                <a:spLocks noChangeAspect="1"/>
              </p:cNvSpPr>
              <p:nvPr/>
            </p:nvSpPr>
            <p:spPr>
              <a:xfrm>
                <a:off x="5572132" y="2714620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dirty="0" smtClean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ru-RU" sz="44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Прямоугольник 36"/>
              <p:cNvSpPr>
                <a:spLocks noChangeAspect="1"/>
              </p:cNvSpPr>
              <p:nvPr/>
            </p:nvSpPr>
            <p:spPr>
              <a:xfrm>
                <a:off x="6143636" y="3286124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dirty="0" smtClean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ru-RU" sz="44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Прямоугольник 37"/>
              <p:cNvSpPr>
                <a:spLocks noChangeAspect="1"/>
              </p:cNvSpPr>
              <p:nvPr/>
            </p:nvSpPr>
            <p:spPr>
              <a:xfrm>
                <a:off x="6715140" y="3857628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dirty="0" smtClean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ru-RU" sz="44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Прямоугольник 38"/>
              <p:cNvSpPr>
                <a:spLocks noChangeAspect="1"/>
              </p:cNvSpPr>
              <p:nvPr/>
            </p:nvSpPr>
            <p:spPr>
              <a:xfrm>
                <a:off x="3857620" y="4429132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dirty="0" smtClean="0">
                    <a:solidFill>
                      <a:srgbClr val="00B0F0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ru-RU" sz="44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" name="Прямоугольник 5"/>
            <p:cNvSpPr>
              <a:spLocks noChangeAspect="1"/>
            </p:cNvSpPr>
            <p:nvPr/>
          </p:nvSpPr>
          <p:spPr>
            <a:xfrm>
              <a:off x="2714612" y="214311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spect="1"/>
            </p:cNvSpPr>
            <p:nvPr/>
          </p:nvSpPr>
          <p:spPr>
            <a:xfrm>
              <a:off x="3286116" y="214311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spect="1"/>
            </p:cNvSpPr>
            <p:nvPr/>
          </p:nvSpPr>
          <p:spPr>
            <a:xfrm>
              <a:off x="3857620" y="214311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>
              <a:spLocks noChangeAspect="1"/>
            </p:cNvSpPr>
            <p:nvPr/>
          </p:nvSpPr>
          <p:spPr>
            <a:xfrm>
              <a:off x="4429124" y="214311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>
              <a:spLocks noChangeAspect="1"/>
            </p:cNvSpPr>
            <p:nvPr/>
          </p:nvSpPr>
          <p:spPr>
            <a:xfrm>
              <a:off x="2143108" y="271462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>
              <a:spLocks noChangeAspect="1"/>
            </p:cNvSpPr>
            <p:nvPr/>
          </p:nvSpPr>
          <p:spPr>
            <a:xfrm>
              <a:off x="2714612" y="271462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1"/>
            <p:cNvSpPr>
              <a:spLocks noChangeAspect="1"/>
            </p:cNvSpPr>
            <p:nvPr/>
          </p:nvSpPr>
          <p:spPr>
            <a:xfrm>
              <a:off x="3286116" y="271462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>
              <a:spLocks noChangeAspect="1"/>
            </p:cNvSpPr>
            <p:nvPr/>
          </p:nvSpPr>
          <p:spPr>
            <a:xfrm>
              <a:off x="3857620" y="271462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>
              <a:spLocks noChangeAspect="1"/>
            </p:cNvSpPr>
            <p:nvPr/>
          </p:nvSpPr>
          <p:spPr>
            <a:xfrm>
              <a:off x="4429124" y="271462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>
              <a:spLocks noChangeAspect="1"/>
            </p:cNvSpPr>
            <p:nvPr/>
          </p:nvSpPr>
          <p:spPr>
            <a:xfrm>
              <a:off x="5000628" y="271462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рямоугольник 15"/>
            <p:cNvSpPr>
              <a:spLocks noChangeAspect="1"/>
            </p:cNvSpPr>
            <p:nvPr/>
          </p:nvSpPr>
          <p:spPr>
            <a:xfrm>
              <a:off x="2714612" y="328612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>
              <a:spLocks noChangeAspect="1"/>
            </p:cNvSpPr>
            <p:nvPr/>
          </p:nvSpPr>
          <p:spPr>
            <a:xfrm>
              <a:off x="3286116" y="328612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>
              <a:spLocks noChangeAspect="1"/>
            </p:cNvSpPr>
            <p:nvPr/>
          </p:nvSpPr>
          <p:spPr>
            <a:xfrm>
              <a:off x="3857620" y="328612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4429124" y="328612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Прямоугольник 19"/>
            <p:cNvSpPr>
              <a:spLocks noChangeAspect="1"/>
            </p:cNvSpPr>
            <p:nvPr/>
          </p:nvSpPr>
          <p:spPr>
            <a:xfrm>
              <a:off x="5000628" y="328612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рямоугольник 20"/>
            <p:cNvSpPr>
              <a:spLocks noChangeAspect="1"/>
            </p:cNvSpPr>
            <p:nvPr/>
          </p:nvSpPr>
          <p:spPr>
            <a:xfrm>
              <a:off x="5572132" y="328612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Прямоугольник 21"/>
            <p:cNvSpPr>
              <a:spLocks noChangeAspect="1"/>
            </p:cNvSpPr>
            <p:nvPr/>
          </p:nvSpPr>
          <p:spPr>
            <a:xfrm>
              <a:off x="2143108" y="385762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Прямоугольник 22"/>
            <p:cNvSpPr>
              <a:spLocks noChangeAspect="1"/>
            </p:cNvSpPr>
            <p:nvPr/>
          </p:nvSpPr>
          <p:spPr>
            <a:xfrm>
              <a:off x="2714612" y="385762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рямоугольник 23"/>
            <p:cNvSpPr>
              <a:spLocks noChangeAspect="1"/>
            </p:cNvSpPr>
            <p:nvPr/>
          </p:nvSpPr>
          <p:spPr>
            <a:xfrm>
              <a:off x="3286116" y="385762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>
              <a:spLocks noChangeAspect="1"/>
            </p:cNvSpPr>
            <p:nvPr/>
          </p:nvSpPr>
          <p:spPr>
            <a:xfrm>
              <a:off x="3857620" y="385762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Прямоугольник 25"/>
            <p:cNvSpPr>
              <a:spLocks noChangeAspect="1"/>
            </p:cNvSpPr>
            <p:nvPr/>
          </p:nvSpPr>
          <p:spPr>
            <a:xfrm>
              <a:off x="4429124" y="385762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Прямоугольник 26"/>
            <p:cNvSpPr>
              <a:spLocks noChangeAspect="1"/>
            </p:cNvSpPr>
            <p:nvPr/>
          </p:nvSpPr>
          <p:spPr>
            <a:xfrm>
              <a:off x="5000628" y="385762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Прямоугольник 27"/>
            <p:cNvSpPr>
              <a:spLocks noChangeAspect="1"/>
            </p:cNvSpPr>
            <p:nvPr/>
          </p:nvSpPr>
          <p:spPr>
            <a:xfrm>
              <a:off x="5572132" y="385762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Прямоугольник 28"/>
            <p:cNvSpPr>
              <a:spLocks noChangeAspect="1"/>
            </p:cNvSpPr>
            <p:nvPr/>
          </p:nvSpPr>
          <p:spPr>
            <a:xfrm>
              <a:off x="6143636" y="385762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Прямоугольник 29"/>
            <p:cNvSpPr>
              <a:spLocks noChangeAspect="1"/>
            </p:cNvSpPr>
            <p:nvPr/>
          </p:nvSpPr>
          <p:spPr>
            <a:xfrm>
              <a:off x="1000100" y="442913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Прямоугольник 30"/>
            <p:cNvSpPr>
              <a:spLocks noChangeAspect="1"/>
            </p:cNvSpPr>
            <p:nvPr/>
          </p:nvSpPr>
          <p:spPr>
            <a:xfrm>
              <a:off x="1571604" y="442913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Прямоугольник 31"/>
            <p:cNvSpPr>
              <a:spLocks noChangeAspect="1"/>
            </p:cNvSpPr>
            <p:nvPr/>
          </p:nvSpPr>
          <p:spPr>
            <a:xfrm>
              <a:off x="2143108" y="442913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рямоугольник 32"/>
            <p:cNvSpPr>
              <a:spLocks noChangeAspect="1"/>
            </p:cNvSpPr>
            <p:nvPr/>
          </p:nvSpPr>
          <p:spPr>
            <a:xfrm>
              <a:off x="2714612" y="442913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Прямоугольник 33"/>
            <p:cNvSpPr>
              <a:spLocks noChangeAspect="1"/>
            </p:cNvSpPr>
            <p:nvPr/>
          </p:nvSpPr>
          <p:spPr>
            <a:xfrm>
              <a:off x="3286116" y="442913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Заголовок 51"/>
          <p:cNvSpPr txBox="1">
            <a:spLocks/>
          </p:cNvSpPr>
          <p:nvPr/>
        </p:nvSpPr>
        <p:spPr>
          <a:xfrm rot="20998074">
            <a:off x="196560" y="356725"/>
            <a:ext cx="4296310" cy="228692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 w="1905"/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Кроссворд</a:t>
            </a:r>
            <a:endParaRPr kumimoji="0" lang="ru-RU" sz="3200" b="1" i="0" u="none" strike="noStrike" kern="1200" cap="none" spc="0" normalizeH="0" baseline="0" noProof="0" dirty="0">
              <a:ln w="1905"/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51"/>
          <p:cNvSpPr>
            <a:spLocks noGrp="1"/>
          </p:cNvSpPr>
          <p:nvPr>
            <p:ph type="title"/>
          </p:nvPr>
        </p:nvSpPr>
        <p:spPr>
          <a:xfrm rot="1465244">
            <a:off x="4322761" y="263577"/>
            <a:ext cx="4543428" cy="232710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Кроссворд</a:t>
            </a:r>
            <a:endParaRPr lang="ru-RU" sz="3200" b="1" dirty="0">
              <a:ln w="1905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>
            <a:spLocks noChangeAspect="1"/>
          </p:cNvSpPr>
          <p:nvPr/>
        </p:nvSpPr>
        <p:spPr>
          <a:xfrm>
            <a:off x="5000628" y="2428868"/>
            <a:ext cx="54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2714612" y="2428868"/>
            <a:ext cx="1683008" cy="571504"/>
            <a:chOff x="2714612" y="2428868"/>
            <a:chExt cx="1683008" cy="571504"/>
          </a:xfrm>
        </p:grpSpPr>
        <p:sp>
          <p:nvSpPr>
            <p:cNvPr id="11" name="Прямоугольник 10"/>
            <p:cNvSpPr>
              <a:spLocks noChangeAspect="1"/>
            </p:cNvSpPr>
            <p:nvPr/>
          </p:nvSpPr>
          <p:spPr>
            <a:xfrm>
              <a:off x="2714612" y="2428868"/>
              <a:ext cx="540000" cy="5715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х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1"/>
            <p:cNvSpPr>
              <a:spLocks noChangeAspect="1"/>
            </p:cNvSpPr>
            <p:nvPr/>
          </p:nvSpPr>
          <p:spPr>
            <a:xfrm>
              <a:off x="3286116" y="242886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р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>
              <a:spLocks noChangeAspect="1"/>
            </p:cNvSpPr>
            <p:nvPr/>
          </p:nvSpPr>
          <p:spPr>
            <a:xfrm>
              <a:off x="3857620" y="242886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о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Содержимое 35"/>
          <p:cNvSpPr>
            <a:spLocks noGrp="1" noChangeAspect="1"/>
          </p:cNvSpPr>
          <p:nvPr>
            <p:ph idx="1"/>
          </p:nvPr>
        </p:nvSpPr>
        <p:spPr>
          <a:xfrm>
            <a:off x="4429124" y="2428868"/>
            <a:ext cx="571505" cy="571504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428596" y="3000372"/>
            <a:ext cx="6826544" cy="2254512"/>
            <a:chOff x="428596" y="3000372"/>
            <a:chExt cx="6826544" cy="2254512"/>
          </a:xfrm>
        </p:grpSpPr>
        <p:sp>
          <p:nvSpPr>
            <p:cNvPr id="27" name="Прямоугольник 26"/>
            <p:cNvSpPr>
              <a:spLocks noChangeAspect="1"/>
            </p:cNvSpPr>
            <p:nvPr/>
          </p:nvSpPr>
          <p:spPr>
            <a:xfrm>
              <a:off x="1571604" y="471488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ш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1" name="Группа 70"/>
            <p:cNvGrpSpPr/>
            <p:nvPr/>
          </p:nvGrpSpPr>
          <p:grpSpPr>
            <a:xfrm>
              <a:off x="428596" y="3000372"/>
              <a:ext cx="6826544" cy="2254512"/>
              <a:chOff x="428596" y="3000372"/>
              <a:chExt cx="6826544" cy="2254512"/>
            </a:xfrm>
          </p:grpSpPr>
          <p:sp>
            <p:nvSpPr>
              <p:cNvPr id="9" name="Прямоугольник 8"/>
              <p:cNvSpPr>
                <a:spLocks noChangeAspect="1"/>
              </p:cNvSpPr>
              <p:nvPr/>
            </p:nvSpPr>
            <p:spPr>
              <a:xfrm>
                <a:off x="4429124" y="3000372"/>
                <a:ext cx="540000" cy="54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400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л</a:t>
                </a:r>
                <a:endParaRPr lang="ru-RU" sz="4400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0" name="Группа 69"/>
              <p:cNvGrpSpPr/>
              <p:nvPr/>
            </p:nvGrpSpPr>
            <p:grpSpPr>
              <a:xfrm>
                <a:off x="428596" y="3000372"/>
                <a:ext cx="6826544" cy="2254512"/>
                <a:chOff x="428596" y="2643182"/>
                <a:chExt cx="6826544" cy="2254512"/>
              </a:xfrm>
            </p:grpSpPr>
            <p:grpSp>
              <p:nvGrpSpPr>
                <p:cNvPr id="69" name="Группа 68"/>
                <p:cNvGrpSpPr/>
                <p:nvPr/>
              </p:nvGrpSpPr>
              <p:grpSpPr>
                <a:xfrm>
                  <a:off x="2143108" y="2643182"/>
                  <a:ext cx="3397520" cy="540000"/>
                  <a:chOff x="2143108" y="2643182"/>
                  <a:chExt cx="3397520" cy="540000"/>
                </a:xfrm>
              </p:grpSpPr>
              <p:sp>
                <p:nvSpPr>
                  <p:cNvPr id="7" name="Прямоугольник 6"/>
                  <p:cNvSpPr>
                    <a:spLocks noChangeAspect="1"/>
                  </p:cNvSpPr>
                  <p:nvPr/>
                </p:nvSpPr>
                <p:spPr>
                  <a:xfrm>
                    <a:off x="2143108" y="2643182"/>
                    <a:ext cx="540000" cy="540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н</a:t>
                    </a:r>
                    <a:endParaRPr lang="ru-RU" sz="4400" dirty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66" name="Группа 65"/>
                  <p:cNvGrpSpPr/>
                  <p:nvPr/>
                </p:nvGrpSpPr>
                <p:grpSpPr>
                  <a:xfrm>
                    <a:off x="2714612" y="2643182"/>
                    <a:ext cx="2826016" cy="540000"/>
                    <a:chOff x="2714612" y="2643182"/>
                    <a:chExt cx="2826016" cy="540000"/>
                  </a:xfrm>
                </p:grpSpPr>
                <p:sp>
                  <p:nvSpPr>
                    <p:cNvPr id="5" name="Прямоугольник 4"/>
                    <p:cNvSpPr>
                      <a:spLocks noChangeAspect="1"/>
                    </p:cNvSpPr>
                    <p:nvPr/>
                  </p:nvSpPr>
                  <p:spPr>
                    <a:xfrm>
                      <a:off x="5000628" y="2643182"/>
                      <a:ext cx="540000" cy="54000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ь</a:t>
                      </a:r>
                      <a:endParaRPr lang="ru-RU" sz="4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" name="Прямоугольник 7"/>
                    <p:cNvSpPr>
                      <a:spLocks noChangeAspect="1"/>
                    </p:cNvSpPr>
                    <p:nvPr/>
                  </p:nvSpPr>
                  <p:spPr>
                    <a:xfrm>
                      <a:off x="3286116" y="2643182"/>
                      <a:ext cx="540000" cy="54000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4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" name="Прямоугольник 13"/>
                    <p:cNvSpPr>
                      <a:spLocks noChangeAspect="1"/>
                    </p:cNvSpPr>
                    <p:nvPr/>
                  </p:nvSpPr>
                  <p:spPr>
                    <a:xfrm>
                      <a:off x="2714612" y="2643182"/>
                      <a:ext cx="540000" cy="54000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4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Прямоугольник 36"/>
                    <p:cNvSpPr>
                      <a:spLocks noChangeAspect="1"/>
                    </p:cNvSpPr>
                    <p:nvPr/>
                  </p:nvSpPr>
                  <p:spPr>
                    <a:xfrm>
                      <a:off x="3857620" y="2643182"/>
                      <a:ext cx="540000" cy="54000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4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8" name="Группа 67"/>
                <p:cNvGrpSpPr/>
                <p:nvPr/>
              </p:nvGrpSpPr>
              <p:grpSpPr>
                <a:xfrm>
                  <a:off x="428596" y="3214686"/>
                  <a:ext cx="6826544" cy="1683008"/>
                  <a:chOff x="428596" y="3214686"/>
                  <a:chExt cx="6826544" cy="1683008"/>
                </a:xfrm>
              </p:grpSpPr>
              <p:sp>
                <p:nvSpPr>
                  <p:cNvPr id="22" name="Прямоугольник 21"/>
                  <p:cNvSpPr>
                    <a:spLocks noChangeAspect="1"/>
                  </p:cNvSpPr>
                  <p:nvPr/>
                </p:nvSpPr>
                <p:spPr>
                  <a:xfrm>
                    <a:off x="3857620" y="3786190"/>
                    <a:ext cx="540000" cy="540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к</a:t>
                    </a:r>
                    <a:endParaRPr lang="ru-RU" sz="4400" dirty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Прямоугольник 19"/>
                  <p:cNvSpPr>
                    <a:spLocks noChangeAspect="1"/>
                  </p:cNvSpPr>
                  <p:nvPr/>
                </p:nvSpPr>
                <p:spPr>
                  <a:xfrm>
                    <a:off x="2714612" y="3786190"/>
                    <a:ext cx="540000" cy="540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и</a:t>
                    </a:r>
                    <a:endParaRPr lang="ru-RU" sz="4400" dirty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Прямоугольник 20"/>
                  <p:cNvSpPr>
                    <a:spLocks noChangeAspect="1"/>
                  </p:cNvSpPr>
                  <p:nvPr/>
                </p:nvSpPr>
                <p:spPr>
                  <a:xfrm>
                    <a:off x="3286116" y="3786190"/>
                    <a:ext cx="540000" cy="540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р</a:t>
                    </a:r>
                    <a:endParaRPr lang="ru-RU" sz="4400" dirty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Прямоугольник 22"/>
                  <p:cNvSpPr>
                    <a:spLocks noChangeAspect="1"/>
                  </p:cNvSpPr>
                  <p:nvPr/>
                </p:nvSpPr>
                <p:spPr>
                  <a:xfrm>
                    <a:off x="4429124" y="3786190"/>
                    <a:ext cx="540000" cy="540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о</a:t>
                    </a:r>
                    <a:endParaRPr lang="ru-RU" sz="4400" dirty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" name="Прямоугольник 23"/>
                  <p:cNvSpPr>
                    <a:spLocks noChangeAspect="1"/>
                  </p:cNvSpPr>
                  <p:nvPr/>
                </p:nvSpPr>
                <p:spPr>
                  <a:xfrm>
                    <a:off x="5572132" y="3786190"/>
                    <a:ext cx="540000" cy="540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и</a:t>
                    </a:r>
                    <a:endParaRPr lang="ru-RU" sz="4400" dirty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Прямоугольник 24"/>
                  <p:cNvSpPr>
                    <a:spLocks noChangeAspect="1"/>
                  </p:cNvSpPr>
                  <p:nvPr/>
                </p:nvSpPr>
                <p:spPr>
                  <a:xfrm>
                    <a:off x="2143108" y="3786190"/>
                    <a:ext cx="540000" cy="540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ц</a:t>
                    </a:r>
                    <a:endParaRPr lang="ru-RU" sz="4400" dirty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Прямоугольник 25"/>
                  <p:cNvSpPr>
                    <a:spLocks noChangeAspect="1"/>
                  </p:cNvSpPr>
                  <p:nvPr/>
                </p:nvSpPr>
                <p:spPr>
                  <a:xfrm>
                    <a:off x="6143636" y="3786190"/>
                    <a:ext cx="540000" cy="540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й</a:t>
                    </a:r>
                    <a:endParaRPr lang="ru-RU" sz="4400" dirty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Прямоугольник 27"/>
                  <p:cNvSpPr>
                    <a:spLocks noChangeAspect="1"/>
                  </p:cNvSpPr>
                  <p:nvPr/>
                </p:nvSpPr>
                <p:spPr>
                  <a:xfrm>
                    <a:off x="2143108" y="4357694"/>
                    <a:ext cx="540000" cy="540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ь</a:t>
                    </a:r>
                    <a:endParaRPr lang="ru-RU" sz="4400" dirty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Прямоугольник 28"/>
                  <p:cNvSpPr>
                    <a:spLocks noChangeAspect="1"/>
                  </p:cNvSpPr>
                  <p:nvPr/>
                </p:nvSpPr>
                <p:spPr>
                  <a:xfrm>
                    <a:off x="2714612" y="4357694"/>
                    <a:ext cx="540000" cy="540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я</a:t>
                    </a:r>
                    <a:endParaRPr lang="ru-RU" sz="4400" dirty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Прямоугольник 29"/>
                  <p:cNvSpPr>
                    <a:spLocks noChangeAspect="1"/>
                  </p:cNvSpPr>
                  <p:nvPr/>
                </p:nvSpPr>
                <p:spPr>
                  <a:xfrm>
                    <a:off x="3286116" y="4357694"/>
                    <a:ext cx="540000" cy="540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к</a:t>
                    </a:r>
                    <a:endParaRPr lang="ru-RU" sz="4400" dirty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Прямоугольник 30"/>
                  <p:cNvSpPr>
                    <a:spLocks noChangeAspect="1"/>
                  </p:cNvSpPr>
                  <p:nvPr/>
                </p:nvSpPr>
                <p:spPr>
                  <a:xfrm>
                    <a:off x="1000100" y="4357694"/>
                    <a:ext cx="540000" cy="540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ы</a:t>
                    </a:r>
                    <a:endParaRPr lang="ru-RU" sz="4400" dirty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" name="Прямоугольник 31"/>
                  <p:cNvSpPr>
                    <a:spLocks noChangeAspect="1"/>
                  </p:cNvSpPr>
                  <p:nvPr/>
                </p:nvSpPr>
                <p:spPr>
                  <a:xfrm>
                    <a:off x="428596" y="4357694"/>
                    <a:ext cx="540000" cy="540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м</a:t>
                    </a:r>
                    <a:endParaRPr lang="ru-RU" sz="4400" dirty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67" name="Группа 66"/>
                  <p:cNvGrpSpPr/>
                  <p:nvPr/>
                </p:nvGrpSpPr>
                <p:grpSpPr>
                  <a:xfrm>
                    <a:off x="2714612" y="3214686"/>
                    <a:ext cx="3969024" cy="540000"/>
                    <a:chOff x="2714612" y="3214686"/>
                    <a:chExt cx="3969024" cy="540000"/>
                  </a:xfrm>
                </p:grpSpPr>
                <p:sp>
                  <p:nvSpPr>
                    <p:cNvPr id="10" name="Прямоугольник 9"/>
                    <p:cNvSpPr>
                      <a:spLocks noChangeAspect="1"/>
                    </p:cNvSpPr>
                    <p:nvPr/>
                  </p:nvSpPr>
                  <p:spPr>
                    <a:xfrm>
                      <a:off x="2714612" y="3214686"/>
                      <a:ext cx="540000" cy="54000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4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" name="Прямоугольник 14"/>
                    <p:cNvSpPr>
                      <a:spLocks noChangeAspect="1"/>
                    </p:cNvSpPr>
                    <p:nvPr/>
                  </p:nvSpPr>
                  <p:spPr>
                    <a:xfrm>
                      <a:off x="3286116" y="3214686"/>
                      <a:ext cx="540000" cy="54000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4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" name="Прямоугольник 15"/>
                    <p:cNvSpPr>
                      <a:spLocks noChangeAspect="1"/>
                    </p:cNvSpPr>
                    <p:nvPr/>
                  </p:nvSpPr>
                  <p:spPr>
                    <a:xfrm>
                      <a:off x="3857620" y="3214686"/>
                      <a:ext cx="540000" cy="54000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4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" name="Прямоугольник 16"/>
                    <p:cNvSpPr>
                      <a:spLocks noChangeAspect="1"/>
                    </p:cNvSpPr>
                    <p:nvPr/>
                  </p:nvSpPr>
                  <p:spPr>
                    <a:xfrm>
                      <a:off x="5000628" y="3214686"/>
                      <a:ext cx="540000" cy="54000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4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" name="Прямоугольник 17"/>
                    <p:cNvSpPr>
                      <a:spLocks noChangeAspect="1"/>
                    </p:cNvSpPr>
                    <p:nvPr/>
                  </p:nvSpPr>
                  <p:spPr>
                    <a:xfrm>
                      <a:off x="4429124" y="3214686"/>
                      <a:ext cx="540000" cy="54000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4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" name="Прямоугольник 18"/>
                    <p:cNvSpPr>
                      <a:spLocks noChangeAspect="1"/>
                    </p:cNvSpPr>
                    <p:nvPr/>
                  </p:nvSpPr>
                  <p:spPr>
                    <a:xfrm>
                      <a:off x="5572132" y="3214686"/>
                      <a:ext cx="540000" cy="54000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endParaRPr lang="ru-RU" sz="4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Прямоугольник 32"/>
                    <p:cNvSpPr>
                      <a:spLocks noChangeAspect="1"/>
                    </p:cNvSpPr>
                    <p:nvPr/>
                  </p:nvSpPr>
                  <p:spPr>
                    <a:xfrm>
                      <a:off x="6143636" y="3214686"/>
                      <a:ext cx="540000" cy="540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4400" dirty="0">
                        <a:solidFill>
                          <a:srgbClr val="00B0F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4" name="Прямоугольник 33"/>
                  <p:cNvSpPr>
                    <a:spLocks noChangeAspect="1"/>
                  </p:cNvSpPr>
                  <p:nvPr/>
                </p:nvSpPr>
                <p:spPr>
                  <a:xfrm>
                    <a:off x="6715140" y="3786190"/>
                    <a:ext cx="540000" cy="540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00B0F0"/>
                        </a:solidFill>
                        <a:latin typeface="Arial" pitchFamily="34" charset="0"/>
                        <a:cs typeface="Arial" pitchFamily="34" charset="0"/>
                      </a:rPr>
                      <a:t>4</a:t>
                    </a:r>
                    <a:endParaRPr lang="ru-RU" sz="4400" dirty="0">
                      <a:solidFill>
                        <a:srgbClr val="00B0F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5" name="Прямоугольник 34"/>
                  <p:cNvSpPr>
                    <a:spLocks noChangeAspect="1"/>
                  </p:cNvSpPr>
                  <p:nvPr/>
                </p:nvSpPr>
                <p:spPr>
                  <a:xfrm>
                    <a:off x="3857620" y="4357694"/>
                    <a:ext cx="540000" cy="540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00B0F0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  <a:endParaRPr lang="ru-RU" sz="4400" dirty="0">
                      <a:solidFill>
                        <a:srgbClr val="00B0F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Прямоугольник 37"/>
                  <p:cNvSpPr>
                    <a:spLocks noChangeAspect="1"/>
                  </p:cNvSpPr>
                  <p:nvPr/>
                </p:nvSpPr>
                <p:spPr>
                  <a:xfrm>
                    <a:off x="5000628" y="3786190"/>
                    <a:ext cx="540000" cy="540000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440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rPr>
                      <a:t>н</a:t>
                    </a:r>
                    <a:endParaRPr lang="ru-RU" sz="4400" dirty="0">
                      <a:solidFill>
                        <a:srgbClr val="FFFF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одержимое 3"/>
          <p:cNvGrpSpPr>
            <a:grpSpLocks noGrp="1"/>
          </p:cNvGrpSpPr>
          <p:nvPr>
            <p:ph idx="1"/>
          </p:nvPr>
        </p:nvGrpSpPr>
        <p:grpSpPr>
          <a:xfrm>
            <a:off x="285720" y="2000240"/>
            <a:ext cx="5614998" cy="4614882"/>
            <a:chOff x="1071538" y="2071678"/>
            <a:chExt cx="4540528" cy="3969024"/>
          </a:xfrm>
        </p:grpSpPr>
        <p:sp>
          <p:nvSpPr>
            <p:cNvPr id="5" name="Прямоугольник 4"/>
            <p:cNvSpPr>
              <a:spLocks noChangeAspect="1"/>
            </p:cNvSpPr>
            <p:nvPr/>
          </p:nvSpPr>
          <p:spPr>
            <a:xfrm>
              <a:off x="1643042" y="207167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Прямоугольник 5"/>
            <p:cNvSpPr>
              <a:spLocks noChangeAspect="1"/>
            </p:cNvSpPr>
            <p:nvPr/>
          </p:nvSpPr>
          <p:spPr>
            <a:xfrm>
              <a:off x="1071538" y="2071678"/>
              <a:ext cx="54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4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spect="1"/>
            </p:cNvSpPr>
            <p:nvPr/>
          </p:nvSpPr>
          <p:spPr>
            <a:xfrm>
              <a:off x="1071538" y="2643182"/>
              <a:ext cx="54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4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spect="1"/>
            </p:cNvSpPr>
            <p:nvPr/>
          </p:nvSpPr>
          <p:spPr>
            <a:xfrm>
              <a:off x="1071538" y="3214686"/>
              <a:ext cx="54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4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>
              <a:spLocks noChangeAspect="1"/>
            </p:cNvSpPr>
            <p:nvPr/>
          </p:nvSpPr>
          <p:spPr>
            <a:xfrm>
              <a:off x="1071538" y="3786190"/>
              <a:ext cx="54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4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>
              <a:spLocks noChangeAspect="1"/>
            </p:cNvSpPr>
            <p:nvPr/>
          </p:nvSpPr>
          <p:spPr>
            <a:xfrm>
              <a:off x="1071538" y="4357694"/>
              <a:ext cx="54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4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>
              <a:spLocks noChangeAspect="1"/>
            </p:cNvSpPr>
            <p:nvPr/>
          </p:nvSpPr>
          <p:spPr>
            <a:xfrm>
              <a:off x="1071538" y="4929198"/>
              <a:ext cx="54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4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1"/>
            <p:cNvSpPr>
              <a:spLocks noChangeAspect="1"/>
            </p:cNvSpPr>
            <p:nvPr/>
          </p:nvSpPr>
          <p:spPr>
            <a:xfrm>
              <a:off x="1071538" y="5500702"/>
              <a:ext cx="54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4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>
              <a:spLocks noChangeAspect="1"/>
            </p:cNvSpPr>
            <p:nvPr/>
          </p:nvSpPr>
          <p:spPr>
            <a:xfrm>
              <a:off x="2214546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>
              <a:spLocks noChangeAspect="1"/>
            </p:cNvSpPr>
            <p:nvPr/>
          </p:nvSpPr>
          <p:spPr>
            <a:xfrm>
              <a:off x="2786050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>
              <a:spLocks noChangeAspect="1"/>
            </p:cNvSpPr>
            <p:nvPr/>
          </p:nvSpPr>
          <p:spPr>
            <a:xfrm>
              <a:off x="3357554" y="378619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рямоугольник 15"/>
            <p:cNvSpPr>
              <a:spLocks noChangeAspect="1"/>
            </p:cNvSpPr>
            <p:nvPr/>
          </p:nvSpPr>
          <p:spPr>
            <a:xfrm>
              <a:off x="3929058" y="435769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>
              <a:spLocks noChangeAspect="1"/>
            </p:cNvSpPr>
            <p:nvPr/>
          </p:nvSpPr>
          <p:spPr>
            <a:xfrm>
              <a:off x="4500562" y="492919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>
              <a:spLocks noChangeAspect="1"/>
            </p:cNvSpPr>
            <p:nvPr/>
          </p:nvSpPr>
          <p:spPr>
            <a:xfrm>
              <a:off x="5072066" y="550070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2214546" y="207167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Прямоугольник 19"/>
            <p:cNvSpPr>
              <a:spLocks noChangeAspect="1"/>
            </p:cNvSpPr>
            <p:nvPr/>
          </p:nvSpPr>
          <p:spPr>
            <a:xfrm>
              <a:off x="2786050" y="207167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рямоугольник 20"/>
            <p:cNvSpPr>
              <a:spLocks noChangeAspect="1"/>
            </p:cNvSpPr>
            <p:nvPr/>
          </p:nvSpPr>
          <p:spPr>
            <a:xfrm>
              <a:off x="3357554" y="207167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Прямоугольник 21"/>
            <p:cNvSpPr>
              <a:spLocks noChangeAspect="1"/>
            </p:cNvSpPr>
            <p:nvPr/>
          </p:nvSpPr>
          <p:spPr>
            <a:xfrm>
              <a:off x="3357554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Прямоугольник 22"/>
            <p:cNvSpPr>
              <a:spLocks noChangeAspect="1"/>
            </p:cNvSpPr>
            <p:nvPr/>
          </p:nvSpPr>
          <p:spPr>
            <a:xfrm>
              <a:off x="2786050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Прямоугольник 23"/>
            <p:cNvSpPr>
              <a:spLocks noChangeAspect="1"/>
            </p:cNvSpPr>
            <p:nvPr/>
          </p:nvSpPr>
          <p:spPr>
            <a:xfrm>
              <a:off x="1643042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>
              <a:spLocks noChangeAspect="1"/>
            </p:cNvSpPr>
            <p:nvPr/>
          </p:nvSpPr>
          <p:spPr>
            <a:xfrm>
              <a:off x="3929058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Прямоугольник 25"/>
            <p:cNvSpPr>
              <a:spLocks noChangeAspect="1"/>
            </p:cNvSpPr>
            <p:nvPr/>
          </p:nvSpPr>
          <p:spPr>
            <a:xfrm>
              <a:off x="4500562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Прямоугольник 26"/>
            <p:cNvSpPr>
              <a:spLocks noChangeAspect="1"/>
            </p:cNvSpPr>
            <p:nvPr/>
          </p:nvSpPr>
          <p:spPr>
            <a:xfrm>
              <a:off x="2214546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Прямоугольник 27"/>
            <p:cNvSpPr>
              <a:spLocks noChangeAspect="1"/>
            </p:cNvSpPr>
            <p:nvPr/>
          </p:nvSpPr>
          <p:spPr>
            <a:xfrm>
              <a:off x="1643042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Прямоугольник 28"/>
            <p:cNvSpPr>
              <a:spLocks noChangeAspect="1"/>
            </p:cNvSpPr>
            <p:nvPr/>
          </p:nvSpPr>
          <p:spPr>
            <a:xfrm>
              <a:off x="3929058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Прямоугольник 29"/>
            <p:cNvSpPr>
              <a:spLocks noChangeAspect="1"/>
            </p:cNvSpPr>
            <p:nvPr/>
          </p:nvSpPr>
          <p:spPr>
            <a:xfrm>
              <a:off x="3357554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Прямоугольник 30"/>
            <p:cNvSpPr>
              <a:spLocks noChangeAspect="1"/>
            </p:cNvSpPr>
            <p:nvPr/>
          </p:nvSpPr>
          <p:spPr>
            <a:xfrm>
              <a:off x="4500562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Прямоугольник 31"/>
            <p:cNvSpPr>
              <a:spLocks noChangeAspect="1"/>
            </p:cNvSpPr>
            <p:nvPr/>
          </p:nvSpPr>
          <p:spPr>
            <a:xfrm>
              <a:off x="5072066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рямоугольник 32"/>
            <p:cNvSpPr>
              <a:spLocks noChangeAspect="1"/>
            </p:cNvSpPr>
            <p:nvPr/>
          </p:nvSpPr>
          <p:spPr>
            <a:xfrm>
              <a:off x="2786050" y="378619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Прямоугольник 33"/>
            <p:cNvSpPr>
              <a:spLocks noChangeAspect="1"/>
            </p:cNvSpPr>
            <p:nvPr/>
          </p:nvSpPr>
          <p:spPr>
            <a:xfrm>
              <a:off x="2214546" y="378619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Прямоугольник 34"/>
            <p:cNvSpPr>
              <a:spLocks noChangeAspect="1"/>
            </p:cNvSpPr>
            <p:nvPr/>
          </p:nvSpPr>
          <p:spPr>
            <a:xfrm>
              <a:off x="1643042" y="378619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Прямоугольник 35"/>
            <p:cNvSpPr>
              <a:spLocks noChangeAspect="1"/>
            </p:cNvSpPr>
            <p:nvPr/>
          </p:nvSpPr>
          <p:spPr>
            <a:xfrm>
              <a:off x="2214546" y="435769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Прямоугольник 36"/>
            <p:cNvSpPr>
              <a:spLocks noChangeAspect="1"/>
            </p:cNvSpPr>
            <p:nvPr/>
          </p:nvSpPr>
          <p:spPr>
            <a:xfrm>
              <a:off x="2786050" y="435769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Прямоугольник 37"/>
            <p:cNvSpPr>
              <a:spLocks noChangeAspect="1"/>
            </p:cNvSpPr>
            <p:nvPr/>
          </p:nvSpPr>
          <p:spPr>
            <a:xfrm>
              <a:off x="3357554" y="435769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>
              <a:spLocks noChangeAspect="1"/>
            </p:cNvSpPr>
            <p:nvPr/>
          </p:nvSpPr>
          <p:spPr>
            <a:xfrm>
              <a:off x="1643042" y="435769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Прямоугольник 39"/>
            <p:cNvSpPr>
              <a:spLocks noChangeAspect="1"/>
            </p:cNvSpPr>
            <p:nvPr/>
          </p:nvSpPr>
          <p:spPr>
            <a:xfrm>
              <a:off x="4500562" y="435769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Прямоугольник 40"/>
            <p:cNvSpPr>
              <a:spLocks noChangeAspect="1"/>
            </p:cNvSpPr>
            <p:nvPr/>
          </p:nvSpPr>
          <p:spPr>
            <a:xfrm>
              <a:off x="2786050" y="492919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Прямоугольник 41"/>
            <p:cNvSpPr>
              <a:spLocks noChangeAspect="1"/>
            </p:cNvSpPr>
            <p:nvPr/>
          </p:nvSpPr>
          <p:spPr>
            <a:xfrm>
              <a:off x="2214546" y="492919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Прямоугольник 42"/>
            <p:cNvSpPr>
              <a:spLocks noChangeAspect="1"/>
            </p:cNvSpPr>
            <p:nvPr/>
          </p:nvSpPr>
          <p:spPr>
            <a:xfrm>
              <a:off x="3929058" y="492919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Прямоугольник 43"/>
            <p:cNvSpPr>
              <a:spLocks noChangeAspect="1"/>
            </p:cNvSpPr>
            <p:nvPr/>
          </p:nvSpPr>
          <p:spPr>
            <a:xfrm>
              <a:off x="3357554" y="492919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Прямоугольник 44"/>
            <p:cNvSpPr>
              <a:spLocks noChangeAspect="1"/>
            </p:cNvSpPr>
            <p:nvPr/>
          </p:nvSpPr>
          <p:spPr>
            <a:xfrm>
              <a:off x="1643042" y="550070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Прямоугольник 45"/>
            <p:cNvSpPr>
              <a:spLocks noChangeAspect="1"/>
            </p:cNvSpPr>
            <p:nvPr/>
          </p:nvSpPr>
          <p:spPr>
            <a:xfrm>
              <a:off x="1643042" y="492919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Прямоугольник 46"/>
            <p:cNvSpPr>
              <a:spLocks noChangeAspect="1"/>
            </p:cNvSpPr>
            <p:nvPr/>
          </p:nvSpPr>
          <p:spPr>
            <a:xfrm>
              <a:off x="2214546" y="550070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47"/>
            <p:cNvSpPr>
              <a:spLocks noChangeAspect="1"/>
            </p:cNvSpPr>
            <p:nvPr/>
          </p:nvSpPr>
          <p:spPr>
            <a:xfrm>
              <a:off x="2786050" y="550070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Прямоугольник 48"/>
            <p:cNvSpPr>
              <a:spLocks noChangeAspect="1"/>
            </p:cNvSpPr>
            <p:nvPr/>
          </p:nvSpPr>
          <p:spPr>
            <a:xfrm>
              <a:off x="3357554" y="550070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Прямоугольник 49"/>
            <p:cNvSpPr>
              <a:spLocks noChangeAspect="1"/>
            </p:cNvSpPr>
            <p:nvPr/>
          </p:nvSpPr>
          <p:spPr>
            <a:xfrm>
              <a:off x="3929058" y="550070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Прямоугольник 50"/>
            <p:cNvSpPr>
              <a:spLocks noChangeAspect="1"/>
            </p:cNvSpPr>
            <p:nvPr/>
          </p:nvSpPr>
          <p:spPr>
            <a:xfrm>
              <a:off x="4500562" y="550070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Заголовок 51"/>
          <p:cNvSpPr>
            <a:spLocks noGrp="1"/>
          </p:cNvSpPr>
          <p:nvPr>
            <p:ph type="title"/>
          </p:nvPr>
        </p:nvSpPr>
        <p:spPr>
          <a:xfrm rot="1099972">
            <a:off x="5044481" y="1023655"/>
            <a:ext cx="4156789" cy="2312331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Кроссворд</a:t>
            </a:r>
            <a:endParaRPr lang="ru-RU" sz="3200" b="1" dirty="0">
              <a:ln w="1905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0" y="0"/>
            <a:ext cx="5072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Заполни пустые клетки названиями химических элементов</a:t>
            </a:r>
            <a:endParaRPr lang="ru-RU" sz="3200" b="1" dirty="0">
              <a:ln w="1905"/>
              <a:solidFill>
                <a:srgbClr val="FF575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Содержимое 3"/>
          <p:cNvGrpSpPr>
            <a:grpSpLocks noGrp="1"/>
          </p:cNvGrpSpPr>
          <p:nvPr>
            <p:ph idx="1"/>
          </p:nvPr>
        </p:nvGrpSpPr>
        <p:grpSpPr>
          <a:xfrm>
            <a:off x="457200" y="1600200"/>
            <a:ext cx="5472122" cy="4686320"/>
            <a:chOff x="1071538" y="2071678"/>
            <a:chExt cx="4540528" cy="3969024"/>
          </a:xfrm>
        </p:grpSpPr>
        <p:sp>
          <p:nvSpPr>
            <p:cNvPr id="5" name="Прямоугольник 4"/>
            <p:cNvSpPr>
              <a:spLocks noChangeAspect="1"/>
            </p:cNvSpPr>
            <p:nvPr/>
          </p:nvSpPr>
          <p:spPr>
            <a:xfrm>
              <a:off x="4500562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Й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Прямоугольник 5"/>
            <p:cNvSpPr>
              <a:spLocks noChangeAspect="1"/>
            </p:cNvSpPr>
            <p:nvPr/>
          </p:nvSpPr>
          <p:spPr>
            <a:xfrm>
              <a:off x="2786050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Г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Прямоугольник 6"/>
            <p:cNvSpPr>
              <a:spLocks noChangeAspect="1"/>
            </p:cNvSpPr>
            <p:nvPr/>
          </p:nvSpPr>
          <p:spPr>
            <a:xfrm>
              <a:off x="3929058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И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>
              <a:spLocks noChangeAspect="1"/>
            </p:cNvSpPr>
            <p:nvPr/>
          </p:nvSpPr>
          <p:spPr>
            <a:xfrm>
              <a:off x="3357554" y="492919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Ь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Прямоугольник 8"/>
            <p:cNvSpPr>
              <a:spLocks noChangeAspect="1"/>
            </p:cNvSpPr>
            <p:nvPr/>
          </p:nvSpPr>
          <p:spPr>
            <a:xfrm>
              <a:off x="3357554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Н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Прямоугольник 9"/>
            <p:cNvSpPr>
              <a:spLocks noChangeAspect="1"/>
            </p:cNvSpPr>
            <p:nvPr/>
          </p:nvSpPr>
          <p:spPr>
            <a:xfrm>
              <a:off x="3357554" y="2071678"/>
              <a:ext cx="540000" cy="57150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Т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>
              <a:spLocks noChangeAspect="1"/>
            </p:cNvSpPr>
            <p:nvPr/>
          </p:nvSpPr>
          <p:spPr>
            <a:xfrm>
              <a:off x="2786050" y="492919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Р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1"/>
            <p:cNvSpPr>
              <a:spLocks noChangeAspect="1"/>
            </p:cNvSpPr>
            <p:nvPr/>
          </p:nvSpPr>
          <p:spPr>
            <a:xfrm>
              <a:off x="3357554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Н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>
              <a:spLocks noChangeAspect="1"/>
            </p:cNvSpPr>
            <p:nvPr/>
          </p:nvSpPr>
          <p:spPr>
            <a:xfrm>
              <a:off x="3929058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Д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Прямоугольник 13"/>
            <p:cNvSpPr>
              <a:spLocks noChangeAspect="1"/>
            </p:cNvSpPr>
            <p:nvPr/>
          </p:nvSpPr>
          <p:spPr>
            <a:xfrm>
              <a:off x="2214546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К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Прямоугольник 14"/>
            <p:cNvSpPr>
              <a:spLocks noChangeAspect="1"/>
            </p:cNvSpPr>
            <p:nvPr/>
          </p:nvSpPr>
          <p:spPr>
            <a:xfrm>
              <a:off x="4500562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И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Прямоугольник 15"/>
            <p:cNvSpPr>
              <a:spLocks noChangeAspect="1"/>
            </p:cNvSpPr>
            <p:nvPr/>
          </p:nvSpPr>
          <p:spPr>
            <a:xfrm>
              <a:off x="2214546" y="378619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Е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Прямоугольник 16"/>
            <p:cNvSpPr>
              <a:spLocks noChangeAspect="1"/>
            </p:cNvSpPr>
            <p:nvPr/>
          </p:nvSpPr>
          <p:spPr>
            <a:xfrm>
              <a:off x="5072066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Й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Прямоугольник 17"/>
            <p:cNvSpPr>
              <a:spLocks noChangeAspect="1"/>
            </p:cNvSpPr>
            <p:nvPr/>
          </p:nvSpPr>
          <p:spPr>
            <a:xfrm>
              <a:off x="1643042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С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18"/>
            <p:cNvSpPr>
              <a:spLocks noChangeAspect="1"/>
            </p:cNvSpPr>
            <p:nvPr/>
          </p:nvSpPr>
          <p:spPr>
            <a:xfrm>
              <a:off x="3929058" y="492919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М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Прямоугольник 19"/>
            <p:cNvSpPr>
              <a:spLocks noChangeAspect="1"/>
            </p:cNvSpPr>
            <p:nvPr/>
          </p:nvSpPr>
          <p:spPr>
            <a:xfrm>
              <a:off x="2786050" y="550070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Прямоугольник 20"/>
            <p:cNvSpPr>
              <a:spLocks noChangeAspect="1"/>
            </p:cNvSpPr>
            <p:nvPr/>
          </p:nvSpPr>
          <p:spPr>
            <a:xfrm>
              <a:off x="3357554" y="550070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Т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Прямоугольник 21"/>
            <p:cNvSpPr>
              <a:spLocks noChangeAspect="1"/>
            </p:cNvSpPr>
            <p:nvPr/>
          </p:nvSpPr>
          <p:spPr>
            <a:xfrm>
              <a:off x="1643042" y="378619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С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Прямоугольник 22"/>
            <p:cNvSpPr>
              <a:spLocks noChangeAspect="1"/>
            </p:cNvSpPr>
            <p:nvPr/>
          </p:nvSpPr>
          <p:spPr>
            <a:xfrm>
              <a:off x="1643042" y="492919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</a:rPr>
                <a:t>С</a:t>
              </a:r>
              <a:endParaRPr lang="ru-RU" sz="4400" dirty="0">
                <a:solidFill>
                  <a:srgbClr val="FFFF00"/>
                </a:solidFill>
              </a:endParaRPr>
            </a:p>
          </p:txBody>
        </p:sp>
        <p:sp>
          <p:nvSpPr>
            <p:cNvPr id="24" name="Прямоугольник 23"/>
            <p:cNvSpPr>
              <a:spLocks noChangeAspect="1"/>
            </p:cNvSpPr>
            <p:nvPr/>
          </p:nvSpPr>
          <p:spPr>
            <a:xfrm>
              <a:off x="1643042" y="550070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П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Прямоугольник 24"/>
            <p:cNvSpPr>
              <a:spLocks noChangeAspect="1"/>
            </p:cNvSpPr>
            <p:nvPr/>
          </p:nvSpPr>
          <p:spPr>
            <a:xfrm>
              <a:off x="2786050" y="378619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Р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Прямоугольник 25"/>
            <p:cNvSpPr>
              <a:spLocks noChangeAspect="1"/>
            </p:cNvSpPr>
            <p:nvPr/>
          </p:nvSpPr>
          <p:spPr>
            <a:xfrm>
              <a:off x="2214546" y="492919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У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Прямоугольник 26"/>
            <p:cNvSpPr>
              <a:spLocks noChangeAspect="1"/>
            </p:cNvSpPr>
            <p:nvPr/>
          </p:nvSpPr>
          <p:spPr>
            <a:xfrm>
              <a:off x="2786050" y="435769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Н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Прямоугольник 27"/>
            <p:cNvSpPr>
              <a:spLocks noChangeAspect="1"/>
            </p:cNvSpPr>
            <p:nvPr/>
          </p:nvSpPr>
          <p:spPr>
            <a:xfrm>
              <a:off x="3357554" y="435769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Т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Прямоугольник 28"/>
            <p:cNvSpPr>
              <a:spLocks noChangeAspect="1"/>
            </p:cNvSpPr>
            <p:nvPr/>
          </p:nvSpPr>
          <p:spPr>
            <a:xfrm>
              <a:off x="2214546" y="550070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Л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Прямоугольник 29"/>
            <p:cNvSpPr>
              <a:spLocks noChangeAspect="1"/>
            </p:cNvSpPr>
            <p:nvPr/>
          </p:nvSpPr>
          <p:spPr>
            <a:xfrm>
              <a:off x="4500562" y="435769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Н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Прямоугольник 30"/>
            <p:cNvSpPr>
              <a:spLocks noChangeAspect="1"/>
            </p:cNvSpPr>
            <p:nvPr/>
          </p:nvSpPr>
          <p:spPr>
            <a:xfrm>
              <a:off x="2214546" y="435769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Прямоугольник 31"/>
            <p:cNvSpPr>
              <a:spLocks noChangeAspect="1"/>
            </p:cNvSpPr>
            <p:nvPr/>
          </p:nvSpPr>
          <p:spPr>
            <a:xfrm>
              <a:off x="1643042" y="435769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Л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Прямоугольник 32"/>
            <p:cNvSpPr>
              <a:spLocks noChangeAspect="1"/>
            </p:cNvSpPr>
            <p:nvPr/>
          </p:nvSpPr>
          <p:spPr>
            <a:xfrm>
              <a:off x="1071538" y="2071678"/>
              <a:ext cx="54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4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Прямоугольник 33"/>
            <p:cNvSpPr>
              <a:spLocks noChangeAspect="1"/>
            </p:cNvSpPr>
            <p:nvPr/>
          </p:nvSpPr>
          <p:spPr>
            <a:xfrm>
              <a:off x="1071538" y="2643182"/>
              <a:ext cx="54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4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Прямоугольник 34"/>
            <p:cNvSpPr>
              <a:spLocks noChangeAspect="1"/>
            </p:cNvSpPr>
            <p:nvPr/>
          </p:nvSpPr>
          <p:spPr>
            <a:xfrm>
              <a:off x="1071538" y="3214686"/>
              <a:ext cx="54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4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Прямоугольник 35"/>
            <p:cNvSpPr>
              <a:spLocks noChangeAspect="1"/>
            </p:cNvSpPr>
            <p:nvPr/>
          </p:nvSpPr>
          <p:spPr>
            <a:xfrm>
              <a:off x="1071538" y="3786190"/>
              <a:ext cx="54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4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Прямоугольник 36"/>
            <p:cNvSpPr>
              <a:spLocks noChangeAspect="1"/>
            </p:cNvSpPr>
            <p:nvPr/>
          </p:nvSpPr>
          <p:spPr>
            <a:xfrm>
              <a:off x="1071538" y="4357694"/>
              <a:ext cx="54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4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Прямоугольник 37"/>
            <p:cNvSpPr>
              <a:spLocks noChangeAspect="1"/>
            </p:cNvSpPr>
            <p:nvPr/>
          </p:nvSpPr>
          <p:spPr>
            <a:xfrm>
              <a:off x="2786050" y="207167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О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/>
            <p:cNvSpPr>
              <a:spLocks noChangeAspect="1"/>
            </p:cNvSpPr>
            <p:nvPr/>
          </p:nvSpPr>
          <p:spPr>
            <a:xfrm>
              <a:off x="1071538" y="4929198"/>
              <a:ext cx="54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4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Прямоугольник 39"/>
            <p:cNvSpPr>
              <a:spLocks noChangeAspect="1"/>
            </p:cNvSpPr>
            <p:nvPr/>
          </p:nvSpPr>
          <p:spPr>
            <a:xfrm>
              <a:off x="1071538" y="5500702"/>
              <a:ext cx="540000" cy="5400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4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Прямоугольник 40"/>
            <p:cNvSpPr>
              <a:spLocks noChangeAspect="1"/>
            </p:cNvSpPr>
            <p:nvPr/>
          </p:nvSpPr>
          <p:spPr>
            <a:xfrm>
              <a:off x="2214546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Прямоугольник 41"/>
            <p:cNvSpPr>
              <a:spLocks noChangeAspect="1"/>
            </p:cNvSpPr>
            <p:nvPr/>
          </p:nvSpPr>
          <p:spPr>
            <a:xfrm>
              <a:off x="2786050" y="3214686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Прямоугольник 42"/>
            <p:cNvSpPr>
              <a:spLocks noChangeAspect="1"/>
            </p:cNvSpPr>
            <p:nvPr/>
          </p:nvSpPr>
          <p:spPr>
            <a:xfrm>
              <a:off x="3357554" y="3786190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Прямоугольник 43"/>
            <p:cNvSpPr>
              <a:spLocks noChangeAspect="1"/>
            </p:cNvSpPr>
            <p:nvPr/>
          </p:nvSpPr>
          <p:spPr>
            <a:xfrm>
              <a:off x="3929058" y="4357694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Прямоугольник 44"/>
            <p:cNvSpPr>
              <a:spLocks noChangeAspect="1"/>
            </p:cNvSpPr>
            <p:nvPr/>
          </p:nvSpPr>
          <p:spPr>
            <a:xfrm>
              <a:off x="4500562" y="492919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Прямоугольник 45"/>
            <p:cNvSpPr>
              <a:spLocks noChangeAspect="1"/>
            </p:cNvSpPr>
            <p:nvPr/>
          </p:nvSpPr>
          <p:spPr>
            <a:xfrm>
              <a:off x="4500562" y="550070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Н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Прямоугольник 46"/>
            <p:cNvSpPr>
              <a:spLocks noChangeAspect="1"/>
            </p:cNvSpPr>
            <p:nvPr/>
          </p:nvSpPr>
          <p:spPr>
            <a:xfrm>
              <a:off x="3929058" y="550070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И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47"/>
            <p:cNvSpPr>
              <a:spLocks noChangeAspect="1"/>
            </p:cNvSpPr>
            <p:nvPr/>
          </p:nvSpPr>
          <p:spPr>
            <a:xfrm>
              <a:off x="5072066" y="550070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Прямоугольник 48"/>
            <p:cNvSpPr>
              <a:spLocks noChangeAspect="1"/>
            </p:cNvSpPr>
            <p:nvPr/>
          </p:nvSpPr>
          <p:spPr>
            <a:xfrm>
              <a:off x="1643042" y="2643182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М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Прямоугольник 49"/>
            <p:cNvSpPr>
              <a:spLocks noChangeAspect="1"/>
            </p:cNvSpPr>
            <p:nvPr/>
          </p:nvSpPr>
          <p:spPr>
            <a:xfrm>
              <a:off x="2214546" y="207167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З</a:t>
              </a:r>
              <a:endParaRPr lang="ru-RU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Прямоугольник 50"/>
            <p:cNvSpPr>
              <a:spLocks noChangeAspect="1"/>
            </p:cNvSpPr>
            <p:nvPr/>
          </p:nvSpPr>
          <p:spPr>
            <a:xfrm>
              <a:off x="1643042" y="2071678"/>
              <a:ext cx="540000" cy="5400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Заголовок 51"/>
          <p:cNvSpPr txBox="1">
            <a:spLocks/>
          </p:cNvSpPr>
          <p:nvPr/>
        </p:nvSpPr>
        <p:spPr>
          <a:xfrm rot="1099972">
            <a:off x="4729044" y="595052"/>
            <a:ext cx="4156789" cy="2312331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905"/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Кроссворд</a:t>
            </a:r>
            <a:endParaRPr kumimoji="0" lang="ru-RU" sz="3200" b="1" i="0" u="none" strike="noStrike" kern="1200" cap="none" spc="0" normalizeH="0" baseline="0" noProof="0" dirty="0">
              <a:ln w="1905"/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357298"/>
            <a:ext cx="6782445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 спасибо за внимание и  активную работу на уроке!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714348" y="214290"/>
            <a:ext cx="7786742" cy="191683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Найдите элементы одного периода</a:t>
            </a:r>
          </a:p>
        </p:txBody>
      </p:sp>
      <p:sp>
        <p:nvSpPr>
          <p:cNvPr id="100354" name="AutoShape 2" descr="http://www.dollslife.ru/backup/imag/klyuch-dlya-litsenzii-nod32-26873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Облако 23"/>
          <p:cNvSpPr/>
          <p:nvPr/>
        </p:nvSpPr>
        <p:spPr>
          <a:xfrm rot="1316348">
            <a:off x="5152494" y="2472543"/>
            <a:ext cx="3214710" cy="207170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Врата учености</a:t>
            </a:r>
            <a:endParaRPr lang="ru-RU" sz="3600" b="1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214282" y="2428868"/>
            <a:ext cx="4214842" cy="4143404"/>
            <a:chOff x="500034" y="1571612"/>
            <a:chExt cx="3357586" cy="292895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786050" y="3571876"/>
              <a:ext cx="1071570" cy="92869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rgbClr val="FFFF00"/>
                  </a:solidFill>
                </a:rPr>
                <a:t>P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643042" y="3571876"/>
              <a:ext cx="1071570" cy="92869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rgbClr val="FFFF00"/>
                  </a:solidFill>
                </a:rPr>
                <a:t>Mg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00034" y="3571876"/>
              <a:ext cx="1071570" cy="92869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 smtClean="0">
                  <a:solidFill>
                    <a:srgbClr val="FFFF00"/>
                  </a:solidFill>
                </a:rPr>
                <a:t>Cl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500034" y="1571612"/>
              <a:ext cx="3357586" cy="1928826"/>
              <a:chOff x="857224" y="5072074"/>
              <a:chExt cx="3357586" cy="1928826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3143240" y="6072206"/>
                <a:ext cx="1071570" cy="92869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solidFill>
                      <a:srgbClr val="FFFF00"/>
                    </a:solidFill>
                  </a:rPr>
                  <a:t>C</a:t>
                </a:r>
                <a:endParaRPr lang="ru-RU" sz="66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000232" y="6072206"/>
                <a:ext cx="1071570" cy="92869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solidFill>
                      <a:srgbClr val="FFFF00"/>
                    </a:solidFill>
                  </a:rPr>
                  <a:t>Na</a:t>
                </a:r>
                <a:endParaRPr lang="ru-RU" sz="66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857224" y="6072206"/>
                <a:ext cx="1071570" cy="92869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solidFill>
                      <a:srgbClr val="FFFF00"/>
                    </a:solidFill>
                  </a:rPr>
                  <a:t>Al</a:t>
                </a:r>
                <a:endParaRPr lang="ru-RU" sz="66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143240" y="5072074"/>
                <a:ext cx="1071570" cy="92869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solidFill>
                      <a:srgbClr val="FFFF00"/>
                    </a:solidFill>
                  </a:rPr>
                  <a:t>Si</a:t>
                </a:r>
                <a:endParaRPr lang="ru-RU" sz="2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2000232" y="5072074"/>
                <a:ext cx="1071570" cy="92869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solidFill>
                      <a:srgbClr val="FFFF00"/>
                    </a:solidFill>
                  </a:rPr>
                  <a:t>N</a:t>
                </a:r>
                <a:endParaRPr lang="ru-RU" sz="66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857224" y="5072074"/>
                <a:ext cx="1071570" cy="92869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solidFill>
                      <a:srgbClr val="FFFF00"/>
                    </a:solidFill>
                  </a:rPr>
                  <a:t>Be</a:t>
                </a:r>
                <a:endParaRPr lang="ru-RU" sz="6600" dirty="0">
                  <a:solidFill>
                    <a:srgbClr val="FFFF00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0"/>
            <a:ext cx="7715272" cy="178595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Найдите элементы одной подгруппы</a:t>
            </a:r>
          </a:p>
        </p:txBody>
      </p:sp>
      <p:sp>
        <p:nvSpPr>
          <p:cNvPr id="19" name="Облако 18"/>
          <p:cNvSpPr/>
          <p:nvPr/>
        </p:nvSpPr>
        <p:spPr>
          <a:xfrm rot="1614130">
            <a:off x="5295370" y="2401105"/>
            <a:ext cx="3214710" cy="207170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Врата учености</a:t>
            </a:r>
            <a:endParaRPr lang="ru-RU" sz="3600" b="1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500034" y="2285992"/>
            <a:ext cx="4214842" cy="4143404"/>
            <a:chOff x="500034" y="1571612"/>
            <a:chExt cx="3357586" cy="292895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786050" y="3571876"/>
              <a:ext cx="1071570" cy="92869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rgbClr val="FFFF00"/>
                  </a:solidFill>
                </a:rPr>
                <a:t>Na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643042" y="3571876"/>
              <a:ext cx="1071570" cy="92869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rgbClr val="FFFF00"/>
                  </a:solidFill>
                </a:rPr>
                <a:t>S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00034" y="3571876"/>
              <a:ext cx="1071570" cy="92869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rgbClr val="FFFF00"/>
                  </a:solidFill>
                </a:rPr>
                <a:t>Si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  <p:grpSp>
          <p:nvGrpSpPr>
            <p:cNvPr id="22" name="Группа 34"/>
            <p:cNvGrpSpPr/>
            <p:nvPr/>
          </p:nvGrpSpPr>
          <p:grpSpPr>
            <a:xfrm>
              <a:off x="500034" y="1571612"/>
              <a:ext cx="3357586" cy="1928826"/>
              <a:chOff x="857224" y="5072074"/>
              <a:chExt cx="3357586" cy="1928826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3143240" y="6072206"/>
                <a:ext cx="1071570" cy="92869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solidFill>
                      <a:srgbClr val="FFFF00"/>
                    </a:solidFill>
                  </a:rPr>
                  <a:t>Ca</a:t>
                </a:r>
                <a:endParaRPr lang="ru-RU" sz="66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2000232" y="6072206"/>
                <a:ext cx="1071570" cy="92869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solidFill>
                      <a:srgbClr val="FFFF00"/>
                    </a:solidFill>
                  </a:rPr>
                  <a:t>Mg</a:t>
                </a:r>
                <a:endParaRPr lang="ru-RU" sz="66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857224" y="6072206"/>
                <a:ext cx="1071570" cy="92869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solidFill>
                      <a:srgbClr val="FFFF00"/>
                    </a:solidFill>
                  </a:rPr>
                  <a:t>Be</a:t>
                </a:r>
                <a:endParaRPr lang="ru-RU" sz="66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3143240" y="5072074"/>
                <a:ext cx="1071570" cy="92869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solidFill>
                      <a:srgbClr val="FFFF00"/>
                    </a:solidFill>
                  </a:rPr>
                  <a:t>AL</a:t>
                </a:r>
                <a:endParaRPr lang="ru-RU" sz="20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000232" y="5072074"/>
                <a:ext cx="1071570" cy="92869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err="1" smtClean="0">
                    <a:solidFill>
                      <a:srgbClr val="FFFF00"/>
                    </a:solidFill>
                  </a:rPr>
                  <a:t>Cl</a:t>
                </a:r>
                <a:endParaRPr lang="ru-RU" sz="66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857224" y="5072074"/>
                <a:ext cx="1071570" cy="928694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solidFill>
                      <a:srgbClr val="FFFF00"/>
                    </a:solidFill>
                  </a:rPr>
                  <a:t>Zn</a:t>
                </a:r>
                <a:endParaRPr lang="ru-RU" sz="6600" dirty="0">
                  <a:solidFill>
                    <a:srgbClr val="FFFF00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FF57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Страна чудес</a:t>
            </a:r>
            <a:endParaRPr lang="ru-RU" sz="6000" b="1" dirty="0">
              <a:ln w="1905"/>
              <a:solidFill>
                <a:srgbClr val="FF575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7165793">
            <a:off x="2706653" y="4100336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3710612">
            <a:off x="2480401" y="3301383"/>
            <a:ext cx="484632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 rot="20391628">
            <a:off x="3595091" y="1261075"/>
            <a:ext cx="3672408" cy="208823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ru-RU" sz="3600" b="1" dirty="0" smtClean="0"/>
              <a:t>Лови ошибку</a:t>
            </a:r>
            <a:endParaRPr lang="ru-RU" sz="3600" b="1" dirty="0"/>
          </a:p>
        </p:txBody>
      </p:sp>
      <p:sp>
        <p:nvSpPr>
          <p:cNvPr id="15" name="Облако 14"/>
          <p:cNvSpPr/>
          <p:nvPr/>
        </p:nvSpPr>
        <p:spPr>
          <a:xfrm rot="20428908">
            <a:off x="4167257" y="3622448"/>
            <a:ext cx="3672408" cy="208823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Плохая видимость</a:t>
            </a:r>
            <a:endParaRPr lang="ru-RU" sz="3200" dirty="0"/>
          </a:p>
        </p:txBody>
      </p:sp>
      <p:pic>
        <p:nvPicPr>
          <p:cNvPr id="8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14337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лако 8"/>
          <p:cNvSpPr/>
          <p:nvPr/>
        </p:nvSpPr>
        <p:spPr>
          <a:xfrm rot="20428908">
            <a:off x="4172387" y="3625298"/>
            <a:ext cx="3672408" cy="208823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Плохая видимость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0"/>
            <a:ext cx="1521631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1857364"/>
            <a:ext cx="6786610" cy="128588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Выбери символы химических элементов</a:t>
            </a:r>
          </a:p>
        </p:txBody>
      </p:sp>
      <p:sp>
        <p:nvSpPr>
          <p:cNvPr id="26" name="Прямоугольник 25"/>
          <p:cNvSpPr>
            <a:spLocks noChangeAspect="1"/>
          </p:cNvSpPr>
          <p:nvPr/>
        </p:nvSpPr>
        <p:spPr>
          <a:xfrm>
            <a:off x="642910" y="3214686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H</a:t>
            </a:r>
            <a:endParaRPr lang="ru-RU" sz="4400" b="1" dirty="0">
              <a:ln w="190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>
            <a:spLocks noChangeAspect="1"/>
          </p:cNvSpPr>
          <p:nvPr/>
        </p:nvSpPr>
        <p:spPr>
          <a:xfrm>
            <a:off x="1643042" y="3214686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>
            <a:spLocks noChangeAspect="1"/>
          </p:cNvSpPr>
          <p:nvPr/>
        </p:nvSpPr>
        <p:spPr>
          <a:xfrm>
            <a:off x="2643174" y="3214686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>
            <a:spLocks noChangeAspect="1"/>
          </p:cNvSpPr>
          <p:nvPr/>
        </p:nvSpPr>
        <p:spPr>
          <a:xfrm>
            <a:off x="4643438" y="3214686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Mg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>
            <a:spLocks noChangeAspect="1"/>
          </p:cNvSpPr>
          <p:nvPr/>
        </p:nvSpPr>
        <p:spPr>
          <a:xfrm>
            <a:off x="3643306" y="3214686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Яр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>
            <a:spLocks noChangeAspect="1"/>
          </p:cNvSpPr>
          <p:nvPr/>
        </p:nvSpPr>
        <p:spPr>
          <a:xfrm>
            <a:off x="5643570" y="3214686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>
            <a:spLocks noChangeAspect="1"/>
          </p:cNvSpPr>
          <p:nvPr/>
        </p:nvSpPr>
        <p:spPr>
          <a:xfrm>
            <a:off x="6643702" y="3214686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Cl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>
            <a:spLocks noChangeAspect="1"/>
          </p:cNvSpPr>
          <p:nvPr/>
        </p:nvSpPr>
        <p:spPr>
          <a:xfrm>
            <a:off x="642910" y="5072074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Tal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>
            <a:spLocks noChangeAspect="1"/>
          </p:cNvSpPr>
          <p:nvPr/>
        </p:nvSpPr>
        <p:spPr>
          <a:xfrm>
            <a:off x="642910" y="4143380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Au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>
            <a:spLocks noChangeAspect="1"/>
          </p:cNvSpPr>
          <p:nvPr/>
        </p:nvSpPr>
        <p:spPr>
          <a:xfrm>
            <a:off x="1643042" y="5072074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Ag</a:t>
            </a:r>
            <a:endParaRPr lang="ru-RU" sz="36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>
            <a:spLocks noChangeAspect="1"/>
          </p:cNvSpPr>
          <p:nvPr/>
        </p:nvSpPr>
        <p:spPr>
          <a:xfrm>
            <a:off x="2643174" y="4143380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uT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>
            <a:spLocks noChangeAspect="1"/>
          </p:cNvSpPr>
          <p:nvPr/>
        </p:nvSpPr>
        <p:spPr>
          <a:xfrm>
            <a:off x="4643438" y="4143380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Og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>
            <a:spLocks noChangeAspect="1"/>
          </p:cNvSpPr>
          <p:nvPr/>
        </p:nvSpPr>
        <p:spPr>
          <a:xfrm>
            <a:off x="3643306" y="4143380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</a:t>
            </a:r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>
            <a:spLocks noChangeAspect="1"/>
          </p:cNvSpPr>
          <p:nvPr/>
        </p:nvSpPr>
        <p:spPr>
          <a:xfrm>
            <a:off x="5643570" y="4143380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Ca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>
            <a:spLocks noChangeAspect="1"/>
          </p:cNvSpPr>
          <p:nvPr/>
        </p:nvSpPr>
        <p:spPr>
          <a:xfrm>
            <a:off x="6643702" y="4143380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Ce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>
            <a:spLocks noChangeAspect="1"/>
          </p:cNvSpPr>
          <p:nvPr/>
        </p:nvSpPr>
        <p:spPr>
          <a:xfrm>
            <a:off x="1643042" y="4143380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>
            <a:spLocks noChangeAspect="1"/>
          </p:cNvSpPr>
          <p:nvPr/>
        </p:nvSpPr>
        <p:spPr>
          <a:xfrm>
            <a:off x="2643174" y="5072074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Вр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Прямоугольник 43"/>
          <p:cNvSpPr>
            <a:spLocks noChangeAspect="1"/>
          </p:cNvSpPr>
          <p:nvPr/>
        </p:nvSpPr>
        <p:spPr>
          <a:xfrm>
            <a:off x="3643306" y="5072074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Na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>
            <a:spLocks noChangeAspect="1"/>
          </p:cNvSpPr>
          <p:nvPr/>
        </p:nvSpPr>
        <p:spPr>
          <a:xfrm>
            <a:off x="4643438" y="5072074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>
            <a:spLocks noChangeAspect="1"/>
          </p:cNvSpPr>
          <p:nvPr/>
        </p:nvSpPr>
        <p:spPr>
          <a:xfrm>
            <a:off x="5643570" y="5072074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Al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>
            <a:spLocks noChangeAspect="1"/>
          </p:cNvSpPr>
          <p:nvPr/>
        </p:nvSpPr>
        <p:spPr>
          <a:xfrm>
            <a:off x="6643702" y="5072074"/>
            <a:ext cx="1008000" cy="900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Ak</a:t>
            </a:r>
            <a:endParaRPr lang="ru-RU" sz="44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блако 47"/>
          <p:cNvSpPr/>
          <p:nvPr/>
        </p:nvSpPr>
        <p:spPr>
          <a:xfrm rot="653653">
            <a:off x="5169972" y="138191"/>
            <a:ext cx="3464487" cy="183696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ru-RU" sz="3600" b="1" dirty="0" smtClean="0"/>
              <a:t>Лови ошибку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47795 -0.3701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04045 -0.3701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47795 -0.5055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36857 -0.5055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2592 -0.51621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14982 -0.50556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58732 -0.6409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37014 -0.63773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15764 -0.64097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-0.06302 -0.6588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8" grpId="1" animBg="1"/>
      <p:bldP spid="28" grpId="2" animBg="1"/>
      <p:bldP spid="29" grpId="0" animBg="1"/>
      <p:bldP spid="30" grpId="0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4" grpId="0" animBg="1"/>
      <p:bldP spid="34" grpId="1" animBg="1"/>
      <p:bldP spid="34" grpId="2" animBg="1"/>
      <p:bldP spid="35" grpId="0" animBg="1"/>
      <p:bldP spid="36" grpId="0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1" grpId="0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5" grpId="0" animBg="1"/>
      <p:bldP spid="45" grpId="1" animBg="1"/>
      <p:bldP spid="45" grpId="2" animBg="1"/>
      <p:bldP spid="46" grpId="0" animBg="1"/>
      <p:bldP spid="47" grpId="0" animBg="1"/>
      <p:bldP spid="47" grpId="1" animBg="1"/>
      <p:bldP spid="4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7158" y="5929330"/>
            <a:ext cx="7715304" cy="7858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2…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Al,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S, Cl,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929198"/>
            <a:ext cx="7715304" cy="7858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Li, Be, B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,...,…,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,…,</a:t>
            </a:r>
            <a:r>
              <a:rPr lang="en-US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1" descr="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87066">
            <a:off x="6865656" y="467126"/>
            <a:ext cx="1725621" cy="1908000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571472" y="2643182"/>
            <a:ext cx="8286808" cy="14700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5757"/>
                </a:solidFill>
                <a:latin typeface="Arial" pitchFamily="34" charset="0"/>
                <a:cs typeface="Arial" pitchFamily="34" charset="0"/>
              </a:rPr>
              <a:t>Определи порядок, по которому выписаны в ряд символы химических элементов, и заполни пропуски</a:t>
            </a:r>
          </a:p>
        </p:txBody>
      </p:sp>
      <p:sp>
        <p:nvSpPr>
          <p:cNvPr id="18" name="Облако 17"/>
          <p:cNvSpPr/>
          <p:nvPr/>
        </p:nvSpPr>
        <p:spPr>
          <a:xfrm rot="20896987">
            <a:off x="0" y="214290"/>
            <a:ext cx="4357686" cy="200024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Плохая видимость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428604"/>
            <a:ext cx="7215238" cy="914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1905"/>
                <a:solidFill>
                  <a:srgbClr val="FF57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Город</a:t>
            </a:r>
            <a:r>
              <a:rPr lang="en-US" sz="6000" b="1" dirty="0" smtClean="0">
                <a:ln w="1905"/>
                <a:solidFill>
                  <a:srgbClr val="FF57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smtClean="0">
                <a:ln w="1905"/>
                <a:solidFill>
                  <a:srgbClr val="FF575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поваров</a:t>
            </a:r>
            <a:endParaRPr lang="ru-RU" sz="6000" b="1" dirty="0">
              <a:ln w="1905"/>
              <a:solidFill>
                <a:srgbClr val="FF575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2610480" cy="26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b="8071"/>
          <a:stretch>
            <a:fillRect/>
          </a:stretch>
        </p:blipFill>
        <p:spPr bwMode="auto">
          <a:xfrm>
            <a:off x="467544" y="4077072"/>
            <a:ext cx="4126305" cy="2556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4572000" y="4357694"/>
            <a:ext cx="3600400" cy="22396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</a:rPr>
              <a:t>Физические тела-</a:t>
            </a:r>
          </a:p>
          <a:p>
            <a:pPr algn="ctr"/>
            <a:r>
              <a:rPr lang="ru-RU" sz="2400" dirty="0" smtClean="0"/>
              <a:t>все окружающие нас предметы</a:t>
            </a:r>
          </a:p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755576" y="1772816"/>
            <a:ext cx="3459234" cy="21562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</a:rPr>
              <a:t>Вещество- 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то, из чего состоит физическое тело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3435</TotalTime>
  <Words>612</Words>
  <Application>Microsoft Office PowerPoint</Application>
  <PresentationFormat>Экран (4:3)</PresentationFormat>
  <Paragraphs>365</Paragraphs>
  <Slides>37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Девиз игры.</vt:lpstr>
      <vt:lpstr>Слайд 4</vt:lpstr>
      <vt:lpstr>Слайд 5</vt:lpstr>
      <vt:lpstr>Слайд 6</vt:lpstr>
      <vt:lpstr>Слайд 7</vt:lpstr>
      <vt:lpstr>Определи порядок, по которому выписаны в ряд символы химических элементов, и заполни пропуски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Ва-банк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Кроссворд</vt:lpstr>
      <vt:lpstr>Кроссворд</vt:lpstr>
      <vt:lpstr>Слайд 36</vt:lpstr>
      <vt:lpstr>Слайд 37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континенту Химия.</dc:title>
  <dc:creator>Политова Светлана Викторовна.</dc:creator>
  <cp:lastModifiedBy>Olga</cp:lastModifiedBy>
  <cp:revision>355</cp:revision>
  <dcterms:created xsi:type="dcterms:W3CDTF">2011-01-02T18:18:34Z</dcterms:created>
  <dcterms:modified xsi:type="dcterms:W3CDTF">2014-01-22T19:14:01Z</dcterms:modified>
</cp:coreProperties>
</file>